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Lst>
  <p:sldSz cx="9144000" cy="51435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C0791B"/>
        </a:solidFill>
        <a:effectLst/>
        <a:uFillTx/>
        <a:latin typeface="+mn-lt"/>
        <a:ea typeface="+mn-ea"/>
        <a:cs typeface="+mn-cs"/>
        <a:sym typeface="Arial"/>
      </a:defRPr>
    </a:lvl1pPr>
    <a:lvl2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C0791B"/>
        </a:solidFill>
        <a:effectLst/>
        <a:uFillTx/>
        <a:latin typeface="+mn-lt"/>
        <a:ea typeface="+mn-ea"/>
        <a:cs typeface="+mn-cs"/>
        <a:sym typeface="Arial"/>
      </a:defRPr>
    </a:lvl2pPr>
    <a:lvl3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C0791B"/>
        </a:solidFill>
        <a:effectLst/>
        <a:uFillTx/>
        <a:latin typeface="+mn-lt"/>
        <a:ea typeface="+mn-ea"/>
        <a:cs typeface="+mn-cs"/>
        <a:sym typeface="Arial"/>
      </a:defRPr>
    </a:lvl3pPr>
    <a:lvl4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C0791B"/>
        </a:solidFill>
        <a:effectLst/>
        <a:uFillTx/>
        <a:latin typeface="+mn-lt"/>
        <a:ea typeface="+mn-ea"/>
        <a:cs typeface="+mn-cs"/>
        <a:sym typeface="Arial"/>
      </a:defRPr>
    </a:lvl4pPr>
    <a:lvl5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C0791B"/>
        </a:solidFill>
        <a:effectLst/>
        <a:uFillTx/>
        <a:latin typeface="+mn-lt"/>
        <a:ea typeface="+mn-ea"/>
        <a:cs typeface="+mn-cs"/>
        <a:sym typeface="Arial"/>
      </a:defRPr>
    </a:lvl5pPr>
    <a:lvl6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C0791B"/>
        </a:solidFill>
        <a:effectLst/>
        <a:uFillTx/>
        <a:latin typeface="+mn-lt"/>
        <a:ea typeface="+mn-ea"/>
        <a:cs typeface="+mn-cs"/>
        <a:sym typeface="Arial"/>
      </a:defRPr>
    </a:lvl6pPr>
    <a:lvl7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C0791B"/>
        </a:solidFill>
        <a:effectLst/>
        <a:uFillTx/>
        <a:latin typeface="+mn-lt"/>
        <a:ea typeface="+mn-ea"/>
        <a:cs typeface="+mn-cs"/>
        <a:sym typeface="Arial"/>
      </a:defRPr>
    </a:lvl7pPr>
    <a:lvl8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C0791B"/>
        </a:solidFill>
        <a:effectLst/>
        <a:uFillTx/>
        <a:latin typeface="+mn-lt"/>
        <a:ea typeface="+mn-ea"/>
        <a:cs typeface="+mn-cs"/>
        <a:sym typeface="Arial"/>
      </a:defRPr>
    </a:lvl8pPr>
    <a:lvl9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C0791B"/>
        </a:solidFill>
        <a:effectLst/>
        <a:uFillTx/>
        <a:latin typeface="+mn-lt"/>
        <a:ea typeface="+mn-ea"/>
        <a:cs typeface="+mn-cs"/>
        <a:sym typeface="Arial"/>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C0791B"/>
        </a:fontRef>
        <a:srgbClr val="C0791B"/>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D2D5"/>
          </a:solidFill>
        </a:fill>
      </a:tcStyle>
    </a:wholeTbl>
    <a:band2H>
      <a:tcTxStyle b="def" i="def"/>
      <a:tcStyle>
        <a:tcBdr/>
        <a:fill>
          <a:solidFill>
            <a:srgbClr val="E6EAEB"/>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C0791B"/>
        </a:fontRef>
        <a:srgbClr val="C0791B"/>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0DBDB"/>
          </a:solidFill>
        </a:fill>
      </a:tcStyle>
    </a:wholeTbl>
    <a:band2H>
      <a:tcTxStyle b="def" i="def"/>
      <a:tcStyle>
        <a:tcBdr/>
        <a:fill>
          <a:solidFill>
            <a:srgbClr val="E9EEEE"/>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C0791B"/>
        </a:fontRef>
        <a:srgbClr val="C0791B"/>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FD0E2"/>
          </a:solidFill>
        </a:fill>
      </a:tcStyle>
    </a:wholeTbl>
    <a:band2H>
      <a:tcTxStyle b="def" i="def"/>
      <a:tcStyle>
        <a:tcBdr/>
        <a:fill>
          <a:solidFill>
            <a:srgbClr val="F7E9F1"/>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C0791B"/>
        </a:fontRef>
        <a:srgbClr val="C0791B"/>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4EBE7"/>
          </a:solidFill>
        </a:fill>
      </a:tcStyle>
    </a:wholeTbl>
    <a:band2H>
      <a:tcTxStyle b="def" i="def"/>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C0791B"/>
        </a:fontRef>
        <a:srgbClr val="C0791B"/>
      </a:tcTxStyle>
      <a:tcStyle>
        <a:tcBdr>
          <a:left>
            <a:ln w="12700" cap="flat">
              <a:noFill/>
              <a:miter lim="400000"/>
            </a:ln>
          </a:left>
          <a:right>
            <a:ln w="12700" cap="flat">
              <a:noFill/>
              <a:miter lim="400000"/>
            </a:ln>
          </a:right>
          <a:top>
            <a:ln w="50800" cap="flat">
              <a:solidFill>
                <a:srgbClr val="C0791B"/>
              </a:solidFill>
              <a:prstDash val="solid"/>
              <a:round/>
            </a:ln>
          </a:top>
          <a:bottom>
            <a:ln w="25400" cap="flat">
              <a:solidFill>
                <a:srgbClr val="C0791B"/>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C0791B"/>
              </a:solidFill>
              <a:prstDash val="solid"/>
              <a:round/>
            </a:ln>
          </a:top>
          <a:bottom>
            <a:ln w="25400" cap="flat">
              <a:solidFill>
                <a:srgbClr val="C0791B"/>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C0791B"/>
        </a:fontRef>
        <a:srgbClr val="C0791B"/>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8D6CB"/>
          </a:solidFill>
        </a:fill>
      </a:tcStyle>
    </a:wholeTbl>
    <a:band2H>
      <a:tcTxStyle b="def" i="def"/>
      <a:tcStyle>
        <a:tcBdr/>
        <a:fill>
          <a:solidFill>
            <a:srgbClr val="F4EBE7"/>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0791B"/>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0791B"/>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0791B"/>
          </a:solidFill>
        </a:fill>
      </a:tcStyle>
    </a:firstRow>
  </a:tblStyle>
  <a:tblStyle styleId="{2708684C-4D16-4618-839F-0558EEFCDFE6}" styleName="">
    <a:tblBg/>
    <a:wholeTbl>
      <a:tcTxStyle b="off" i="off">
        <a:fontRef idx="minor">
          <a:srgbClr val="C0791B"/>
        </a:fontRef>
        <a:srgbClr val="C0791B"/>
      </a:tcTxStyle>
      <a:tcStyle>
        <a:tcBdr>
          <a:left>
            <a:ln w="12700" cap="flat">
              <a:solidFill>
                <a:srgbClr val="C0791B"/>
              </a:solidFill>
              <a:prstDash val="solid"/>
              <a:round/>
            </a:ln>
          </a:left>
          <a:right>
            <a:ln w="12700" cap="flat">
              <a:solidFill>
                <a:srgbClr val="C0791B"/>
              </a:solidFill>
              <a:prstDash val="solid"/>
              <a:round/>
            </a:ln>
          </a:right>
          <a:top>
            <a:ln w="12700" cap="flat">
              <a:solidFill>
                <a:srgbClr val="C0791B"/>
              </a:solidFill>
              <a:prstDash val="solid"/>
              <a:round/>
            </a:ln>
          </a:top>
          <a:bottom>
            <a:ln w="12700" cap="flat">
              <a:solidFill>
                <a:srgbClr val="C0791B"/>
              </a:solidFill>
              <a:prstDash val="solid"/>
              <a:round/>
            </a:ln>
          </a:bottom>
          <a:insideH>
            <a:ln w="12700" cap="flat">
              <a:solidFill>
                <a:srgbClr val="C0791B"/>
              </a:solidFill>
              <a:prstDash val="solid"/>
              <a:round/>
            </a:ln>
          </a:insideH>
          <a:insideV>
            <a:ln w="12700" cap="flat">
              <a:solidFill>
                <a:srgbClr val="C0791B"/>
              </a:solidFill>
              <a:prstDash val="solid"/>
              <a:round/>
            </a:ln>
          </a:insideV>
        </a:tcBdr>
        <a:fill>
          <a:solidFill>
            <a:srgbClr val="C0791B">
              <a:alpha val="20000"/>
            </a:srgbClr>
          </a:solidFill>
        </a:fill>
      </a:tcStyle>
    </a:wholeTbl>
    <a:band2H>
      <a:tcTxStyle b="def" i="def"/>
      <a:tcStyle>
        <a:tcBdr/>
        <a:fill>
          <a:solidFill>
            <a:srgbClr val="FFFFFF"/>
          </a:solidFill>
        </a:fill>
      </a:tcStyle>
    </a:band2H>
    <a:firstCol>
      <a:tcTxStyle b="on" i="off">
        <a:fontRef idx="minor">
          <a:srgbClr val="C0791B"/>
        </a:fontRef>
        <a:srgbClr val="C0791B"/>
      </a:tcTxStyle>
      <a:tcStyle>
        <a:tcBdr>
          <a:left>
            <a:ln w="12700" cap="flat">
              <a:solidFill>
                <a:srgbClr val="C0791B"/>
              </a:solidFill>
              <a:prstDash val="solid"/>
              <a:round/>
            </a:ln>
          </a:left>
          <a:right>
            <a:ln w="12700" cap="flat">
              <a:solidFill>
                <a:srgbClr val="C0791B"/>
              </a:solidFill>
              <a:prstDash val="solid"/>
              <a:round/>
            </a:ln>
          </a:right>
          <a:top>
            <a:ln w="12700" cap="flat">
              <a:solidFill>
                <a:srgbClr val="C0791B"/>
              </a:solidFill>
              <a:prstDash val="solid"/>
              <a:round/>
            </a:ln>
          </a:top>
          <a:bottom>
            <a:ln w="12700" cap="flat">
              <a:solidFill>
                <a:srgbClr val="C0791B"/>
              </a:solidFill>
              <a:prstDash val="solid"/>
              <a:round/>
            </a:ln>
          </a:bottom>
          <a:insideH>
            <a:ln w="12700" cap="flat">
              <a:solidFill>
                <a:srgbClr val="C0791B"/>
              </a:solidFill>
              <a:prstDash val="solid"/>
              <a:round/>
            </a:ln>
          </a:insideH>
          <a:insideV>
            <a:ln w="12700" cap="flat">
              <a:solidFill>
                <a:srgbClr val="C0791B"/>
              </a:solidFill>
              <a:prstDash val="solid"/>
              <a:round/>
            </a:ln>
          </a:insideV>
        </a:tcBdr>
        <a:fill>
          <a:solidFill>
            <a:srgbClr val="C0791B">
              <a:alpha val="20000"/>
            </a:srgbClr>
          </a:solidFill>
        </a:fill>
      </a:tcStyle>
    </a:firstCol>
    <a:lastRow>
      <a:tcTxStyle b="on" i="off">
        <a:fontRef idx="minor">
          <a:srgbClr val="C0791B"/>
        </a:fontRef>
        <a:srgbClr val="C0791B"/>
      </a:tcTxStyle>
      <a:tcStyle>
        <a:tcBdr>
          <a:left>
            <a:ln w="12700" cap="flat">
              <a:solidFill>
                <a:srgbClr val="C0791B"/>
              </a:solidFill>
              <a:prstDash val="solid"/>
              <a:round/>
            </a:ln>
          </a:left>
          <a:right>
            <a:ln w="12700" cap="flat">
              <a:solidFill>
                <a:srgbClr val="C0791B"/>
              </a:solidFill>
              <a:prstDash val="solid"/>
              <a:round/>
            </a:ln>
          </a:right>
          <a:top>
            <a:ln w="50800" cap="flat">
              <a:solidFill>
                <a:srgbClr val="C0791B"/>
              </a:solidFill>
              <a:prstDash val="solid"/>
              <a:round/>
            </a:ln>
          </a:top>
          <a:bottom>
            <a:ln w="12700" cap="flat">
              <a:solidFill>
                <a:srgbClr val="C0791B"/>
              </a:solidFill>
              <a:prstDash val="solid"/>
              <a:round/>
            </a:ln>
          </a:bottom>
          <a:insideH>
            <a:ln w="12700" cap="flat">
              <a:solidFill>
                <a:srgbClr val="C0791B"/>
              </a:solidFill>
              <a:prstDash val="solid"/>
              <a:round/>
            </a:ln>
          </a:insideH>
          <a:insideV>
            <a:ln w="12700" cap="flat">
              <a:solidFill>
                <a:srgbClr val="C0791B"/>
              </a:solidFill>
              <a:prstDash val="solid"/>
              <a:round/>
            </a:ln>
          </a:insideV>
        </a:tcBdr>
        <a:fill>
          <a:noFill/>
        </a:fill>
      </a:tcStyle>
    </a:lastRow>
    <a:firstRow>
      <a:tcTxStyle b="on" i="off">
        <a:fontRef idx="minor">
          <a:srgbClr val="C0791B"/>
        </a:fontRef>
        <a:srgbClr val="C0791B"/>
      </a:tcTxStyle>
      <a:tcStyle>
        <a:tcBdr>
          <a:left>
            <a:ln w="12700" cap="flat">
              <a:solidFill>
                <a:srgbClr val="C0791B"/>
              </a:solidFill>
              <a:prstDash val="solid"/>
              <a:round/>
            </a:ln>
          </a:left>
          <a:right>
            <a:ln w="12700" cap="flat">
              <a:solidFill>
                <a:srgbClr val="C0791B"/>
              </a:solidFill>
              <a:prstDash val="solid"/>
              <a:round/>
            </a:ln>
          </a:right>
          <a:top>
            <a:ln w="12700" cap="flat">
              <a:solidFill>
                <a:srgbClr val="C0791B"/>
              </a:solidFill>
              <a:prstDash val="solid"/>
              <a:round/>
            </a:ln>
          </a:top>
          <a:bottom>
            <a:ln w="25400" cap="flat">
              <a:solidFill>
                <a:srgbClr val="C0791B"/>
              </a:solidFill>
              <a:prstDash val="solid"/>
              <a:round/>
            </a:ln>
          </a:bottom>
          <a:insideH>
            <a:ln w="12700" cap="flat">
              <a:solidFill>
                <a:srgbClr val="C0791B"/>
              </a:solidFill>
              <a:prstDash val="solid"/>
              <a:round/>
            </a:ln>
          </a:insideH>
          <a:insideV>
            <a:ln w="12700" cap="flat">
              <a:solidFill>
                <a:srgbClr val="C0791B"/>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329" name="Shape 329"/>
          <p:cNvSpPr/>
          <p:nvPr>
            <p:ph type="sldImg"/>
          </p:nvPr>
        </p:nvSpPr>
        <p:spPr>
          <a:xfrm>
            <a:off x="1143000" y="685800"/>
            <a:ext cx="4572000" cy="3429000"/>
          </a:xfrm>
          <a:prstGeom prst="rect">
            <a:avLst/>
          </a:prstGeom>
        </p:spPr>
        <p:txBody>
          <a:bodyPr/>
          <a:lstStyle/>
          <a:p>
            <a:pPr/>
          </a:p>
        </p:txBody>
      </p:sp>
      <p:sp>
        <p:nvSpPr>
          <p:cNvPr id="330" name="Shape 330"/>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latinLnBrk="0">
      <a:defRPr sz="1400">
        <a:latin typeface="+mn-lt"/>
        <a:ea typeface="+mn-ea"/>
        <a:cs typeface="+mn-cs"/>
        <a:sym typeface="Arial"/>
      </a:defRPr>
    </a:lvl1pPr>
    <a:lvl2pPr indent="228600" latinLnBrk="0">
      <a:defRPr sz="1400">
        <a:latin typeface="+mn-lt"/>
        <a:ea typeface="+mn-ea"/>
        <a:cs typeface="+mn-cs"/>
        <a:sym typeface="Arial"/>
      </a:defRPr>
    </a:lvl2pPr>
    <a:lvl3pPr indent="457200" latinLnBrk="0">
      <a:defRPr sz="1400">
        <a:latin typeface="+mn-lt"/>
        <a:ea typeface="+mn-ea"/>
        <a:cs typeface="+mn-cs"/>
        <a:sym typeface="Arial"/>
      </a:defRPr>
    </a:lvl3pPr>
    <a:lvl4pPr indent="685800" latinLnBrk="0">
      <a:defRPr sz="1400">
        <a:latin typeface="+mn-lt"/>
        <a:ea typeface="+mn-ea"/>
        <a:cs typeface="+mn-cs"/>
        <a:sym typeface="Arial"/>
      </a:defRPr>
    </a:lvl4pPr>
    <a:lvl5pPr indent="914400" latinLnBrk="0">
      <a:defRPr sz="1400">
        <a:latin typeface="+mn-lt"/>
        <a:ea typeface="+mn-ea"/>
        <a:cs typeface="+mn-cs"/>
        <a:sym typeface="Arial"/>
      </a:defRPr>
    </a:lvl5pPr>
    <a:lvl6pPr indent="1143000" latinLnBrk="0">
      <a:defRPr sz="1400">
        <a:latin typeface="+mn-lt"/>
        <a:ea typeface="+mn-ea"/>
        <a:cs typeface="+mn-cs"/>
        <a:sym typeface="Arial"/>
      </a:defRPr>
    </a:lvl6pPr>
    <a:lvl7pPr indent="1371600" latinLnBrk="0">
      <a:defRPr sz="1400">
        <a:latin typeface="+mn-lt"/>
        <a:ea typeface="+mn-ea"/>
        <a:cs typeface="+mn-cs"/>
        <a:sym typeface="Arial"/>
      </a:defRPr>
    </a:lvl7pPr>
    <a:lvl8pPr indent="1600200" latinLnBrk="0">
      <a:defRPr sz="1400">
        <a:latin typeface="+mn-lt"/>
        <a:ea typeface="+mn-ea"/>
        <a:cs typeface="+mn-cs"/>
        <a:sym typeface="Arial"/>
      </a:defRPr>
    </a:lvl8pPr>
    <a:lvl9pPr indent="1828800" latinLnBrk="0">
      <a:defRPr sz="1400">
        <a:latin typeface="+mn-lt"/>
        <a:ea typeface="+mn-ea"/>
        <a:cs typeface="+mn-cs"/>
        <a:sym typeface="Arial"/>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p:bg>
      <p:bgPr>
        <a:solidFill>
          <a:schemeClr val="accent3"/>
        </a:solidFill>
      </p:bgPr>
    </p:bg>
    <p:spTree>
      <p:nvGrpSpPr>
        <p:cNvPr id="1" name=""/>
        <p:cNvGrpSpPr/>
        <p:nvPr/>
      </p:nvGrpSpPr>
      <p:grpSpPr>
        <a:xfrm>
          <a:off x="0" y="0"/>
          <a:ext cx="0" cy="0"/>
          <a:chOff x="0" y="0"/>
          <a:chExt cx="0" cy="0"/>
        </a:xfrm>
      </p:grpSpPr>
      <p:grpSp>
        <p:nvGrpSpPr>
          <p:cNvPr id="29" name="Google Shape;10;p2"/>
          <p:cNvGrpSpPr/>
          <p:nvPr/>
        </p:nvGrpSpPr>
        <p:grpSpPr>
          <a:xfrm>
            <a:off x="7343002" y="3409674"/>
            <a:ext cx="1691423" cy="1732548"/>
            <a:chOff x="0" y="0"/>
            <a:chExt cx="1691422" cy="1732547"/>
          </a:xfrm>
        </p:grpSpPr>
        <p:grpSp>
          <p:nvGrpSpPr>
            <p:cNvPr id="13" name="Google Shape;11;p2"/>
            <p:cNvGrpSpPr/>
            <p:nvPr/>
          </p:nvGrpSpPr>
          <p:grpSpPr>
            <a:xfrm>
              <a:off x="-1" y="1044035"/>
              <a:ext cx="316801" cy="688512"/>
              <a:chOff x="0" y="0"/>
              <a:chExt cx="316799" cy="688510"/>
            </a:xfrm>
          </p:grpSpPr>
          <p:sp>
            <p:nvSpPr>
              <p:cNvPr id="11" name="Google Shape;12;p2"/>
              <p:cNvSpPr/>
              <p:nvPr/>
            </p:nvSpPr>
            <p:spPr>
              <a:xfrm>
                <a:off x="0" y="0"/>
                <a:ext cx="316800" cy="68850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16765" y="0"/>
                      <a:pt x="21600" y="2225"/>
                      <a:pt x="21600" y="4969"/>
                    </a:cubicBezTo>
                    <a:lnTo>
                      <a:pt x="21600" y="21600"/>
                    </a:lnTo>
                    <a:lnTo>
                      <a:pt x="0" y="21600"/>
                    </a:lnTo>
                    <a:lnTo>
                      <a:pt x="0" y="4969"/>
                    </a:lnTo>
                    <a:cubicBezTo>
                      <a:pt x="0" y="2225"/>
                      <a:pt x="4835" y="0"/>
                      <a:pt x="10800" y="0"/>
                    </a:cubicBezTo>
                    <a:close/>
                  </a:path>
                </a:pathLst>
              </a:custGeom>
              <a:solidFill>
                <a:srgbClr val="FFFFFF">
                  <a:alpha val="9410"/>
                </a:srgbClr>
              </a:solidFill>
              <a:ln w="12700" cap="flat">
                <a:noFill/>
                <a:miter lim="400000"/>
              </a:ln>
              <a:effectLst/>
            </p:spPr>
            <p:txBody>
              <a:bodyPr wrap="square" lIns="0" tIns="0" rIns="0" bIns="0" numCol="1" anchor="ctr">
                <a:noAutofit/>
              </a:bodyPr>
              <a:lstStyle/>
              <a:p>
                <a:pPr>
                  <a:defRPr>
                    <a:solidFill>
                      <a:srgbClr val="000000"/>
                    </a:solidFill>
                  </a:defRPr>
                </a:pPr>
              </a:p>
            </p:txBody>
          </p:sp>
          <p:sp>
            <p:nvSpPr>
              <p:cNvPr id="12" name="Google Shape;13;p2"/>
              <p:cNvSpPr/>
              <p:nvPr/>
            </p:nvSpPr>
            <p:spPr>
              <a:xfrm>
                <a:off x="0" y="348011"/>
                <a:ext cx="316800" cy="34050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16765" y="0"/>
                      <a:pt x="21600" y="4499"/>
                      <a:pt x="21600" y="10048"/>
                    </a:cubicBezTo>
                    <a:lnTo>
                      <a:pt x="21600" y="21600"/>
                    </a:lnTo>
                    <a:lnTo>
                      <a:pt x="0" y="21600"/>
                    </a:lnTo>
                    <a:lnTo>
                      <a:pt x="0" y="10048"/>
                    </a:lnTo>
                    <a:cubicBezTo>
                      <a:pt x="0" y="4499"/>
                      <a:pt x="4835" y="0"/>
                      <a:pt x="10800" y="0"/>
                    </a:cubicBezTo>
                    <a:close/>
                  </a:path>
                </a:pathLst>
              </a:custGeom>
              <a:solidFill>
                <a:srgbClr val="FFFFFF">
                  <a:alpha val="9410"/>
                </a:srgbClr>
              </a:solidFill>
              <a:ln w="12700" cap="flat">
                <a:noFill/>
                <a:miter lim="400000"/>
              </a:ln>
              <a:effectLst/>
            </p:spPr>
            <p:txBody>
              <a:bodyPr wrap="square" lIns="0" tIns="0" rIns="0" bIns="0" numCol="1" anchor="ctr">
                <a:noAutofit/>
              </a:bodyPr>
              <a:lstStyle/>
              <a:p>
                <a:pPr>
                  <a:defRPr>
                    <a:solidFill>
                      <a:srgbClr val="000000"/>
                    </a:solidFill>
                  </a:defRPr>
                </a:pPr>
              </a:p>
            </p:txBody>
          </p:sp>
        </p:grpSp>
        <p:grpSp>
          <p:nvGrpSpPr>
            <p:cNvPr id="17" name="Google Shape;14;p2"/>
            <p:cNvGrpSpPr/>
            <p:nvPr/>
          </p:nvGrpSpPr>
          <p:grpSpPr>
            <a:xfrm>
              <a:off x="458206" y="696024"/>
              <a:ext cx="316801" cy="1036523"/>
              <a:chOff x="0" y="0"/>
              <a:chExt cx="316799" cy="1036521"/>
            </a:xfrm>
          </p:grpSpPr>
          <p:sp>
            <p:nvSpPr>
              <p:cNvPr id="14" name="Google Shape;15;p2"/>
              <p:cNvSpPr/>
              <p:nvPr/>
            </p:nvSpPr>
            <p:spPr>
              <a:xfrm>
                <a:off x="0" y="348010"/>
                <a:ext cx="316800" cy="68850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16765" y="0"/>
                      <a:pt x="21600" y="2225"/>
                      <a:pt x="21600" y="4969"/>
                    </a:cubicBezTo>
                    <a:lnTo>
                      <a:pt x="21600" y="21600"/>
                    </a:lnTo>
                    <a:lnTo>
                      <a:pt x="0" y="21600"/>
                    </a:lnTo>
                    <a:lnTo>
                      <a:pt x="0" y="4969"/>
                    </a:lnTo>
                    <a:cubicBezTo>
                      <a:pt x="0" y="2225"/>
                      <a:pt x="4835" y="0"/>
                      <a:pt x="10800" y="0"/>
                    </a:cubicBezTo>
                    <a:close/>
                  </a:path>
                </a:pathLst>
              </a:custGeom>
              <a:solidFill>
                <a:srgbClr val="FFFFFF">
                  <a:alpha val="9410"/>
                </a:srgbClr>
              </a:solidFill>
              <a:ln w="12700" cap="flat">
                <a:noFill/>
                <a:miter lim="400000"/>
              </a:ln>
              <a:effectLst/>
            </p:spPr>
            <p:txBody>
              <a:bodyPr wrap="square" lIns="0" tIns="0" rIns="0" bIns="0" numCol="1" anchor="ctr">
                <a:noAutofit/>
              </a:bodyPr>
              <a:lstStyle/>
              <a:p>
                <a:pPr>
                  <a:defRPr>
                    <a:solidFill>
                      <a:srgbClr val="000000"/>
                    </a:solidFill>
                  </a:defRPr>
                </a:pPr>
              </a:p>
            </p:txBody>
          </p:sp>
          <p:sp>
            <p:nvSpPr>
              <p:cNvPr id="15" name="Google Shape;16;p2"/>
              <p:cNvSpPr/>
              <p:nvPr/>
            </p:nvSpPr>
            <p:spPr>
              <a:xfrm>
                <a:off x="0" y="-1"/>
                <a:ext cx="316800" cy="10365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16765" y="0"/>
                      <a:pt x="21600" y="1478"/>
                      <a:pt x="21600" y="3301"/>
                    </a:cubicBezTo>
                    <a:lnTo>
                      <a:pt x="21600" y="21600"/>
                    </a:lnTo>
                    <a:lnTo>
                      <a:pt x="0" y="21600"/>
                    </a:lnTo>
                    <a:lnTo>
                      <a:pt x="0" y="3301"/>
                    </a:lnTo>
                    <a:cubicBezTo>
                      <a:pt x="0" y="1478"/>
                      <a:pt x="4835" y="0"/>
                      <a:pt x="10800" y="0"/>
                    </a:cubicBezTo>
                    <a:close/>
                  </a:path>
                </a:pathLst>
              </a:custGeom>
              <a:solidFill>
                <a:srgbClr val="FFFFFF">
                  <a:alpha val="9410"/>
                </a:srgbClr>
              </a:solidFill>
              <a:ln w="12700" cap="flat">
                <a:noFill/>
                <a:miter lim="400000"/>
              </a:ln>
              <a:effectLst/>
            </p:spPr>
            <p:txBody>
              <a:bodyPr wrap="square" lIns="0" tIns="0" rIns="0" bIns="0" numCol="1" anchor="ctr">
                <a:noAutofit/>
              </a:bodyPr>
              <a:lstStyle/>
              <a:p>
                <a:pPr>
                  <a:defRPr>
                    <a:solidFill>
                      <a:srgbClr val="000000"/>
                    </a:solidFill>
                  </a:defRPr>
                </a:pPr>
              </a:p>
            </p:txBody>
          </p:sp>
          <p:sp>
            <p:nvSpPr>
              <p:cNvPr id="16" name="Google Shape;17;p2"/>
              <p:cNvSpPr/>
              <p:nvPr/>
            </p:nvSpPr>
            <p:spPr>
              <a:xfrm>
                <a:off x="0" y="696022"/>
                <a:ext cx="316800" cy="34050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16765" y="0"/>
                      <a:pt x="21600" y="4499"/>
                      <a:pt x="21600" y="10048"/>
                    </a:cubicBezTo>
                    <a:lnTo>
                      <a:pt x="21600" y="21600"/>
                    </a:lnTo>
                    <a:lnTo>
                      <a:pt x="0" y="21600"/>
                    </a:lnTo>
                    <a:lnTo>
                      <a:pt x="0" y="10048"/>
                    </a:lnTo>
                    <a:cubicBezTo>
                      <a:pt x="0" y="4499"/>
                      <a:pt x="4835" y="0"/>
                      <a:pt x="10800" y="0"/>
                    </a:cubicBezTo>
                    <a:close/>
                  </a:path>
                </a:pathLst>
              </a:custGeom>
              <a:solidFill>
                <a:srgbClr val="FFFFFF">
                  <a:alpha val="9410"/>
                </a:srgbClr>
              </a:solidFill>
              <a:ln w="12700" cap="flat">
                <a:noFill/>
                <a:miter lim="400000"/>
              </a:ln>
              <a:effectLst/>
            </p:spPr>
            <p:txBody>
              <a:bodyPr wrap="square" lIns="0" tIns="0" rIns="0" bIns="0" numCol="1" anchor="ctr">
                <a:noAutofit/>
              </a:bodyPr>
              <a:lstStyle/>
              <a:p>
                <a:pPr>
                  <a:defRPr>
                    <a:solidFill>
                      <a:srgbClr val="000000"/>
                    </a:solidFill>
                  </a:defRPr>
                </a:pPr>
              </a:p>
            </p:txBody>
          </p:sp>
        </p:grpSp>
        <p:grpSp>
          <p:nvGrpSpPr>
            <p:cNvPr id="22" name="Google Shape;18;p2"/>
            <p:cNvGrpSpPr/>
            <p:nvPr/>
          </p:nvGrpSpPr>
          <p:grpSpPr>
            <a:xfrm>
              <a:off x="916414" y="348013"/>
              <a:ext cx="316801" cy="1384534"/>
              <a:chOff x="0" y="0"/>
              <a:chExt cx="316799" cy="1384533"/>
            </a:xfrm>
          </p:grpSpPr>
          <p:sp>
            <p:nvSpPr>
              <p:cNvPr id="18" name="Google Shape;19;p2"/>
              <p:cNvSpPr/>
              <p:nvPr/>
            </p:nvSpPr>
            <p:spPr>
              <a:xfrm>
                <a:off x="0" y="696022"/>
                <a:ext cx="316800" cy="68850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16765" y="0"/>
                      <a:pt x="21600" y="2225"/>
                      <a:pt x="21600" y="4969"/>
                    </a:cubicBezTo>
                    <a:lnTo>
                      <a:pt x="21600" y="21600"/>
                    </a:lnTo>
                    <a:lnTo>
                      <a:pt x="0" y="21600"/>
                    </a:lnTo>
                    <a:lnTo>
                      <a:pt x="0" y="4969"/>
                    </a:lnTo>
                    <a:cubicBezTo>
                      <a:pt x="0" y="2225"/>
                      <a:pt x="4835" y="0"/>
                      <a:pt x="10800" y="0"/>
                    </a:cubicBezTo>
                    <a:close/>
                  </a:path>
                </a:pathLst>
              </a:custGeom>
              <a:solidFill>
                <a:srgbClr val="FFFFFF">
                  <a:alpha val="9410"/>
                </a:srgbClr>
              </a:solidFill>
              <a:ln w="12700" cap="flat">
                <a:noFill/>
                <a:miter lim="400000"/>
              </a:ln>
              <a:effectLst/>
            </p:spPr>
            <p:txBody>
              <a:bodyPr wrap="square" lIns="0" tIns="0" rIns="0" bIns="0" numCol="1" anchor="ctr">
                <a:noAutofit/>
              </a:bodyPr>
              <a:lstStyle/>
              <a:p>
                <a:pPr>
                  <a:defRPr>
                    <a:solidFill>
                      <a:srgbClr val="000000"/>
                    </a:solidFill>
                  </a:defRPr>
                </a:pPr>
              </a:p>
            </p:txBody>
          </p:sp>
          <p:sp>
            <p:nvSpPr>
              <p:cNvPr id="19" name="Google Shape;20;p2"/>
              <p:cNvSpPr/>
              <p:nvPr/>
            </p:nvSpPr>
            <p:spPr>
              <a:xfrm>
                <a:off x="0" y="-1"/>
                <a:ext cx="316800" cy="138450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16765" y="0"/>
                      <a:pt x="21600" y="1106"/>
                      <a:pt x="21600" y="2471"/>
                    </a:cubicBezTo>
                    <a:lnTo>
                      <a:pt x="21600" y="21600"/>
                    </a:lnTo>
                    <a:lnTo>
                      <a:pt x="0" y="21600"/>
                    </a:lnTo>
                    <a:lnTo>
                      <a:pt x="0" y="2471"/>
                    </a:lnTo>
                    <a:cubicBezTo>
                      <a:pt x="0" y="1106"/>
                      <a:pt x="4835" y="0"/>
                      <a:pt x="10800" y="0"/>
                    </a:cubicBezTo>
                    <a:close/>
                  </a:path>
                </a:pathLst>
              </a:custGeom>
              <a:solidFill>
                <a:srgbClr val="FFFFFF">
                  <a:alpha val="9410"/>
                </a:srgbClr>
              </a:solidFill>
              <a:ln w="12700" cap="flat">
                <a:noFill/>
                <a:miter lim="400000"/>
              </a:ln>
              <a:effectLst/>
            </p:spPr>
            <p:txBody>
              <a:bodyPr wrap="square" lIns="0" tIns="0" rIns="0" bIns="0" numCol="1" anchor="ctr">
                <a:noAutofit/>
              </a:bodyPr>
              <a:lstStyle/>
              <a:p>
                <a:pPr>
                  <a:defRPr>
                    <a:solidFill>
                      <a:srgbClr val="000000"/>
                    </a:solidFill>
                  </a:defRPr>
                </a:pPr>
              </a:p>
            </p:txBody>
          </p:sp>
          <p:sp>
            <p:nvSpPr>
              <p:cNvPr id="20" name="Google Shape;21;p2"/>
              <p:cNvSpPr/>
              <p:nvPr/>
            </p:nvSpPr>
            <p:spPr>
              <a:xfrm>
                <a:off x="0" y="348011"/>
                <a:ext cx="316800" cy="103650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16765" y="0"/>
                      <a:pt x="21600" y="1478"/>
                      <a:pt x="21600" y="3301"/>
                    </a:cubicBezTo>
                    <a:lnTo>
                      <a:pt x="21600" y="21600"/>
                    </a:lnTo>
                    <a:lnTo>
                      <a:pt x="0" y="21600"/>
                    </a:lnTo>
                    <a:lnTo>
                      <a:pt x="0" y="3301"/>
                    </a:lnTo>
                    <a:cubicBezTo>
                      <a:pt x="0" y="1478"/>
                      <a:pt x="4835" y="0"/>
                      <a:pt x="10800" y="0"/>
                    </a:cubicBezTo>
                    <a:close/>
                  </a:path>
                </a:pathLst>
              </a:custGeom>
              <a:solidFill>
                <a:srgbClr val="FFFFFF">
                  <a:alpha val="9410"/>
                </a:srgbClr>
              </a:solidFill>
              <a:ln w="12700" cap="flat">
                <a:noFill/>
                <a:miter lim="400000"/>
              </a:ln>
              <a:effectLst/>
            </p:spPr>
            <p:txBody>
              <a:bodyPr wrap="square" lIns="0" tIns="0" rIns="0" bIns="0" numCol="1" anchor="ctr">
                <a:noAutofit/>
              </a:bodyPr>
              <a:lstStyle/>
              <a:p>
                <a:pPr>
                  <a:defRPr>
                    <a:solidFill>
                      <a:srgbClr val="000000"/>
                    </a:solidFill>
                  </a:defRPr>
                </a:pPr>
              </a:p>
            </p:txBody>
          </p:sp>
          <p:sp>
            <p:nvSpPr>
              <p:cNvPr id="21" name="Google Shape;22;p2"/>
              <p:cNvSpPr/>
              <p:nvPr/>
            </p:nvSpPr>
            <p:spPr>
              <a:xfrm>
                <a:off x="0" y="1044034"/>
                <a:ext cx="316800" cy="34050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16765" y="0"/>
                      <a:pt x="21600" y="4499"/>
                      <a:pt x="21600" y="10048"/>
                    </a:cubicBezTo>
                    <a:lnTo>
                      <a:pt x="21600" y="21600"/>
                    </a:lnTo>
                    <a:lnTo>
                      <a:pt x="0" y="21600"/>
                    </a:lnTo>
                    <a:lnTo>
                      <a:pt x="0" y="10048"/>
                    </a:lnTo>
                    <a:cubicBezTo>
                      <a:pt x="0" y="4499"/>
                      <a:pt x="4835" y="0"/>
                      <a:pt x="10800" y="0"/>
                    </a:cubicBezTo>
                    <a:close/>
                  </a:path>
                </a:pathLst>
              </a:custGeom>
              <a:solidFill>
                <a:srgbClr val="FFFFFF">
                  <a:alpha val="9410"/>
                </a:srgbClr>
              </a:solidFill>
              <a:ln w="12700" cap="flat">
                <a:noFill/>
                <a:miter lim="400000"/>
              </a:ln>
              <a:effectLst/>
            </p:spPr>
            <p:txBody>
              <a:bodyPr wrap="square" lIns="0" tIns="0" rIns="0" bIns="0" numCol="1" anchor="ctr">
                <a:noAutofit/>
              </a:bodyPr>
              <a:lstStyle/>
              <a:p>
                <a:pPr>
                  <a:defRPr>
                    <a:solidFill>
                      <a:srgbClr val="000000"/>
                    </a:solidFill>
                  </a:defRPr>
                </a:pPr>
              </a:p>
            </p:txBody>
          </p:sp>
        </p:grpSp>
        <p:grpSp>
          <p:nvGrpSpPr>
            <p:cNvPr id="28" name="Google Shape;23;p2"/>
            <p:cNvGrpSpPr/>
            <p:nvPr/>
          </p:nvGrpSpPr>
          <p:grpSpPr>
            <a:xfrm>
              <a:off x="1374622" y="-1"/>
              <a:ext cx="316801" cy="1732548"/>
              <a:chOff x="0" y="0"/>
              <a:chExt cx="316799" cy="1732546"/>
            </a:xfrm>
          </p:grpSpPr>
          <p:sp>
            <p:nvSpPr>
              <p:cNvPr id="23" name="Google Shape;24;p2"/>
              <p:cNvSpPr/>
              <p:nvPr/>
            </p:nvSpPr>
            <p:spPr>
              <a:xfrm>
                <a:off x="0" y="1044035"/>
                <a:ext cx="316800" cy="68850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16765" y="0"/>
                      <a:pt x="21600" y="2225"/>
                      <a:pt x="21600" y="4969"/>
                    </a:cubicBezTo>
                    <a:lnTo>
                      <a:pt x="21600" y="21600"/>
                    </a:lnTo>
                    <a:lnTo>
                      <a:pt x="0" y="21600"/>
                    </a:lnTo>
                    <a:lnTo>
                      <a:pt x="0" y="4969"/>
                    </a:lnTo>
                    <a:cubicBezTo>
                      <a:pt x="0" y="2225"/>
                      <a:pt x="4835" y="0"/>
                      <a:pt x="10800" y="0"/>
                    </a:cubicBezTo>
                    <a:close/>
                  </a:path>
                </a:pathLst>
              </a:custGeom>
              <a:solidFill>
                <a:srgbClr val="FFFFFF">
                  <a:alpha val="9410"/>
                </a:srgbClr>
              </a:solidFill>
              <a:ln w="12700" cap="flat">
                <a:noFill/>
                <a:miter lim="400000"/>
              </a:ln>
              <a:effectLst/>
            </p:spPr>
            <p:txBody>
              <a:bodyPr wrap="square" lIns="0" tIns="0" rIns="0" bIns="0" numCol="1" anchor="ctr">
                <a:noAutofit/>
              </a:bodyPr>
              <a:lstStyle/>
              <a:p>
                <a:pPr>
                  <a:defRPr>
                    <a:solidFill>
                      <a:srgbClr val="000000"/>
                    </a:solidFill>
                  </a:defRPr>
                </a:pPr>
              </a:p>
            </p:txBody>
          </p:sp>
          <p:sp>
            <p:nvSpPr>
              <p:cNvPr id="24" name="Google Shape;25;p2"/>
              <p:cNvSpPr/>
              <p:nvPr/>
            </p:nvSpPr>
            <p:spPr>
              <a:xfrm>
                <a:off x="0" y="348012"/>
                <a:ext cx="316800" cy="13845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16765" y="0"/>
                      <a:pt x="21600" y="1106"/>
                      <a:pt x="21600" y="2471"/>
                    </a:cubicBezTo>
                    <a:lnTo>
                      <a:pt x="21600" y="21600"/>
                    </a:lnTo>
                    <a:lnTo>
                      <a:pt x="0" y="21600"/>
                    </a:lnTo>
                    <a:lnTo>
                      <a:pt x="0" y="2471"/>
                    </a:lnTo>
                    <a:cubicBezTo>
                      <a:pt x="0" y="1106"/>
                      <a:pt x="4835" y="0"/>
                      <a:pt x="10800" y="0"/>
                    </a:cubicBezTo>
                    <a:close/>
                  </a:path>
                </a:pathLst>
              </a:custGeom>
              <a:solidFill>
                <a:srgbClr val="FFFFFF">
                  <a:alpha val="9410"/>
                </a:srgbClr>
              </a:solidFill>
              <a:ln w="12700" cap="flat">
                <a:noFill/>
                <a:miter lim="400000"/>
              </a:ln>
              <a:effectLst/>
            </p:spPr>
            <p:txBody>
              <a:bodyPr wrap="square" lIns="0" tIns="0" rIns="0" bIns="0" numCol="1" anchor="ctr">
                <a:noAutofit/>
              </a:bodyPr>
              <a:lstStyle/>
              <a:p>
                <a:pPr>
                  <a:defRPr>
                    <a:solidFill>
                      <a:srgbClr val="000000"/>
                    </a:solidFill>
                  </a:defRPr>
                </a:pPr>
              </a:p>
            </p:txBody>
          </p:sp>
          <p:sp>
            <p:nvSpPr>
              <p:cNvPr id="25" name="Google Shape;26;p2"/>
              <p:cNvSpPr/>
              <p:nvPr/>
            </p:nvSpPr>
            <p:spPr>
              <a:xfrm>
                <a:off x="0" y="696024"/>
                <a:ext cx="316800" cy="103650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16765" y="0"/>
                      <a:pt x="21600" y="1478"/>
                      <a:pt x="21600" y="3301"/>
                    </a:cubicBezTo>
                    <a:lnTo>
                      <a:pt x="21600" y="21600"/>
                    </a:lnTo>
                    <a:lnTo>
                      <a:pt x="0" y="21600"/>
                    </a:lnTo>
                    <a:lnTo>
                      <a:pt x="0" y="3301"/>
                    </a:lnTo>
                    <a:cubicBezTo>
                      <a:pt x="0" y="1478"/>
                      <a:pt x="4835" y="0"/>
                      <a:pt x="10800" y="0"/>
                    </a:cubicBezTo>
                    <a:close/>
                  </a:path>
                </a:pathLst>
              </a:custGeom>
              <a:solidFill>
                <a:srgbClr val="FFFFFF">
                  <a:alpha val="9410"/>
                </a:srgbClr>
              </a:solidFill>
              <a:ln w="12700" cap="flat">
                <a:noFill/>
                <a:miter lim="400000"/>
              </a:ln>
              <a:effectLst/>
            </p:spPr>
            <p:txBody>
              <a:bodyPr wrap="square" lIns="0" tIns="0" rIns="0" bIns="0" numCol="1" anchor="ctr">
                <a:noAutofit/>
              </a:bodyPr>
              <a:lstStyle/>
              <a:p>
                <a:pPr>
                  <a:defRPr>
                    <a:solidFill>
                      <a:srgbClr val="000000"/>
                    </a:solidFill>
                  </a:defRPr>
                </a:pPr>
              </a:p>
            </p:txBody>
          </p:sp>
          <p:sp>
            <p:nvSpPr>
              <p:cNvPr id="26" name="Google Shape;27;p2"/>
              <p:cNvSpPr/>
              <p:nvPr/>
            </p:nvSpPr>
            <p:spPr>
              <a:xfrm>
                <a:off x="0" y="-1"/>
                <a:ext cx="316800" cy="17325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16765" y="0"/>
                      <a:pt x="21600" y="884"/>
                      <a:pt x="21600" y="1975"/>
                    </a:cubicBezTo>
                    <a:lnTo>
                      <a:pt x="21600" y="21600"/>
                    </a:lnTo>
                    <a:lnTo>
                      <a:pt x="0" y="21600"/>
                    </a:lnTo>
                    <a:lnTo>
                      <a:pt x="0" y="1975"/>
                    </a:lnTo>
                    <a:cubicBezTo>
                      <a:pt x="0" y="884"/>
                      <a:pt x="4835" y="0"/>
                      <a:pt x="10800" y="0"/>
                    </a:cubicBezTo>
                    <a:close/>
                  </a:path>
                </a:pathLst>
              </a:custGeom>
              <a:solidFill>
                <a:srgbClr val="FFFFFF">
                  <a:alpha val="9410"/>
                </a:srgbClr>
              </a:solidFill>
              <a:ln w="12700" cap="flat">
                <a:noFill/>
                <a:miter lim="400000"/>
              </a:ln>
              <a:effectLst/>
            </p:spPr>
            <p:txBody>
              <a:bodyPr wrap="square" lIns="0" tIns="0" rIns="0" bIns="0" numCol="1" anchor="ctr">
                <a:noAutofit/>
              </a:bodyPr>
              <a:lstStyle/>
              <a:p>
                <a:pPr>
                  <a:defRPr>
                    <a:solidFill>
                      <a:srgbClr val="000000"/>
                    </a:solidFill>
                  </a:defRPr>
                </a:pPr>
              </a:p>
            </p:txBody>
          </p:sp>
          <p:sp>
            <p:nvSpPr>
              <p:cNvPr id="27" name="Google Shape;28;p2"/>
              <p:cNvSpPr/>
              <p:nvPr/>
            </p:nvSpPr>
            <p:spPr>
              <a:xfrm>
                <a:off x="0" y="1392047"/>
                <a:ext cx="316800" cy="34050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16765" y="0"/>
                      <a:pt x="21600" y="4499"/>
                      <a:pt x="21600" y="10048"/>
                    </a:cubicBezTo>
                    <a:lnTo>
                      <a:pt x="21600" y="21600"/>
                    </a:lnTo>
                    <a:lnTo>
                      <a:pt x="0" y="21600"/>
                    </a:lnTo>
                    <a:lnTo>
                      <a:pt x="0" y="10048"/>
                    </a:lnTo>
                    <a:cubicBezTo>
                      <a:pt x="0" y="4499"/>
                      <a:pt x="4835" y="0"/>
                      <a:pt x="10800" y="0"/>
                    </a:cubicBezTo>
                    <a:close/>
                  </a:path>
                </a:pathLst>
              </a:custGeom>
              <a:solidFill>
                <a:srgbClr val="FFFFFF">
                  <a:alpha val="9410"/>
                </a:srgbClr>
              </a:solidFill>
              <a:ln w="12700" cap="flat">
                <a:noFill/>
                <a:miter lim="400000"/>
              </a:ln>
              <a:effectLst/>
            </p:spPr>
            <p:txBody>
              <a:bodyPr wrap="square" lIns="0" tIns="0" rIns="0" bIns="0" numCol="1" anchor="ctr">
                <a:noAutofit/>
              </a:bodyPr>
              <a:lstStyle/>
              <a:p>
                <a:pPr>
                  <a:defRPr>
                    <a:solidFill>
                      <a:srgbClr val="000000"/>
                    </a:solidFill>
                  </a:defRPr>
                </a:pPr>
              </a:p>
            </p:txBody>
          </p:sp>
        </p:grpSp>
      </p:grpSp>
      <p:grpSp>
        <p:nvGrpSpPr>
          <p:cNvPr id="46" name="Google Shape;29;p2"/>
          <p:cNvGrpSpPr/>
          <p:nvPr/>
        </p:nvGrpSpPr>
        <p:grpSpPr>
          <a:xfrm>
            <a:off x="5043503" y="0"/>
            <a:ext cx="3814083" cy="3839104"/>
            <a:chOff x="0" y="0"/>
            <a:chExt cx="3814082" cy="3839103"/>
          </a:xfrm>
        </p:grpSpPr>
        <p:sp>
          <p:nvSpPr>
            <p:cNvPr id="30" name="Google Shape;30;p2"/>
            <p:cNvSpPr/>
            <p:nvPr/>
          </p:nvSpPr>
          <p:spPr>
            <a:xfrm>
              <a:off x="3417471" y="1817775"/>
              <a:ext cx="396601" cy="396601"/>
            </a:xfrm>
            <a:prstGeom prst="ellipse">
              <a:avLst/>
            </a:prstGeom>
            <a:solidFill>
              <a:srgbClr val="FFFFFF">
                <a:alpha val="9410"/>
              </a:srgbClr>
            </a:solidFill>
            <a:ln w="12700" cap="flat">
              <a:noFill/>
              <a:miter lim="400000"/>
            </a:ln>
            <a:effectLst/>
          </p:spPr>
          <p:txBody>
            <a:bodyPr wrap="square" lIns="0" tIns="0" rIns="0" bIns="0" numCol="1" anchor="ctr">
              <a:noAutofit/>
            </a:bodyPr>
            <a:lstStyle/>
            <a:p>
              <a:pPr>
                <a:defRPr>
                  <a:solidFill>
                    <a:srgbClr val="000000"/>
                  </a:solidFill>
                </a:defRPr>
              </a:pPr>
            </a:p>
          </p:txBody>
        </p:sp>
        <p:sp>
          <p:nvSpPr>
            <p:cNvPr id="31" name="Google Shape;31;p2"/>
            <p:cNvSpPr/>
            <p:nvPr/>
          </p:nvSpPr>
          <p:spPr>
            <a:xfrm rot="11769556">
              <a:off x="1426255" y="3480728"/>
              <a:ext cx="320149" cy="320149"/>
            </a:xfrm>
            <a:prstGeom prst="ellipse">
              <a:avLst/>
            </a:prstGeom>
            <a:solidFill>
              <a:srgbClr val="FFFFFF">
                <a:alpha val="9410"/>
              </a:srgbClr>
            </a:solidFill>
            <a:ln w="12700" cap="flat">
              <a:noFill/>
              <a:miter lim="400000"/>
            </a:ln>
            <a:effectLst/>
          </p:spPr>
          <p:txBody>
            <a:bodyPr wrap="square" lIns="0" tIns="0" rIns="0" bIns="0" numCol="1" anchor="ctr">
              <a:noAutofit/>
            </a:bodyPr>
            <a:lstStyle/>
            <a:p>
              <a:pPr>
                <a:defRPr>
                  <a:solidFill>
                    <a:srgbClr val="000000"/>
                  </a:solidFill>
                </a:defRPr>
              </a:pPr>
            </a:p>
          </p:txBody>
        </p:sp>
        <p:grpSp>
          <p:nvGrpSpPr>
            <p:cNvPr id="35" name="Google Shape;32;p2"/>
            <p:cNvGrpSpPr/>
            <p:nvPr/>
          </p:nvGrpSpPr>
          <p:grpSpPr>
            <a:xfrm>
              <a:off x="2604309" y="2704280"/>
              <a:ext cx="635219" cy="635224"/>
              <a:chOff x="0" y="-2"/>
              <a:chExt cx="635218" cy="635222"/>
            </a:xfrm>
          </p:grpSpPr>
          <p:sp>
            <p:nvSpPr>
              <p:cNvPr id="32" name="Google Shape;33;p2"/>
              <p:cNvSpPr/>
              <p:nvPr/>
            </p:nvSpPr>
            <p:spPr>
              <a:xfrm rot="5400000">
                <a:off x="-1" y="0"/>
                <a:ext cx="635221" cy="635220"/>
              </a:xfrm>
              <a:prstGeom prst="ellipse">
                <a:avLst/>
              </a:prstGeom>
              <a:solidFill>
                <a:srgbClr val="FFFFFF">
                  <a:alpha val="9410"/>
                </a:srgbClr>
              </a:solidFill>
              <a:ln w="12700" cap="flat">
                <a:noFill/>
                <a:miter lim="400000"/>
              </a:ln>
              <a:effectLst/>
            </p:spPr>
            <p:txBody>
              <a:bodyPr wrap="square" lIns="0" tIns="0" rIns="0" bIns="0" numCol="1" anchor="ctr">
                <a:noAutofit/>
              </a:bodyPr>
              <a:lstStyle/>
              <a:p>
                <a:pPr>
                  <a:defRPr>
                    <a:solidFill>
                      <a:srgbClr val="000000"/>
                    </a:solidFill>
                  </a:defRPr>
                </a:pPr>
              </a:p>
            </p:txBody>
          </p:sp>
          <p:sp>
            <p:nvSpPr>
              <p:cNvPr id="33" name="Google Shape;34;p2"/>
              <p:cNvSpPr/>
              <p:nvPr/>
            </p:nvSpPr>
            <p:spPr>
              <a:xfrm rot="5400000">
                <a:off x="210145" y="-107464"/>
                <a:ext cx="317613" cy="532536"/>
              </a:xfrm>
              <a:custGeom>
                <a:avLst/>
                <a:gdLst/>
                <a:ahLst/>
                <a:cxnLst>
                  <a:cxn ang="0">
                    <a:pos x="wd2" y="hd2"/>
                  </a:cxn>
                  <a:cxn ang="5400000">
                    <a:pos x="wd2" y="hd2"/>
                  </a:cxn>
                  <a:cxn ang="10800000">
                    <a:pos x="wd2" y="hd2"/>
                  </a:cxn>
                  <a:cxn ang="16200000">
                    <a:pos x="wd2" y="hd2"/>
                  </a:cxn>
                </a:cxnLst>
                <a:rect l="0" t="0" r="r" b="b"/>
                <a:pathLst>
                  <a:path w="19460" h="21600" fill="norm" stroke="1" extrusionOk="0">
                    <a:moveTo>
                      <a:pt x="5133" y="21600"/>
                    </a:moveTo>
                    <a:cubicBezTo>
                      <a:pt x="-2140" y="16362"/>
                      <a:pt x="-1621" y="8212"/>
                      <a:pt x="6292" y="3398"/>
                    </a:cubicBezTo>
                    <a:cubicBezTo>
                      <a:pt x="9883" y="1213"/>
                      <a:pt x="14582" y="0"/>
                      <a:pt x="19460" y="0"/>
                    </a:cubicBezTo>
                    <a:lnTo>
                      <a:pt x="19460" y="12882"/>
                    </a:lnTo>
                    <a:close/>
                  </a:path>
                </a:pathLst>
              </a:custGeom>
              <a:solidFill>
                <a:srgbClr val="FFFFFF">
                  <a:alpha val="9410"/>
                </a:srgbClr>
              </a:solidFill>
              <a:ln w="12700" cap="flat">
                <a:noFill/>
                <a:miter lim="400000"/>
              </a:ln>
              <a:effectLst/>
            </p:spPr>
            <p:txBody>
              <a:bodyPr wrap="square" lIns="0" tIns="0" rIns="0" bIns="0" numCol="1" anchor="ctr">
                <a:noAutofit/>
              </a:bodyPr>
              <a:lstStyle/>
              <a:p>
                <a:pPr>
                  <a:defRPr>
                    <a:solidFill>
                      <a:srgbClr val="000000"/>
                    </a:solidFill>
                  </a:defRPr>
                </a:pPr>
              </a:p>
            </p:txBody>
          </p:sp>
          <p:sp>
            <p:nvSpPr>
              <p:cNvPr id="34" name="Google Shape;35;p2"/>
              <p:cNvSpPr/>
              <p:nvPr/>
            </p:nvSpPr>
            <p:spPr>
              <a:xfrm rot="5400000">
                <a:off x="120546" y="120480"/>
                <a:ext cx="394193" cy="394193"/>
              </a:xfrm>
              <a:prstGeom prst="ellipse">
                <a:avLst/>
              </a:prstGeom>
              <a:solidFill>
                <a:srgbClr val="FFFFFF">
                  <a:alpha val="9410"/>
                </a:srgbClr>
              </a:solidFill>
              <a:ln w="12700" cap="flat">
                <a:noFill/>
                <a:miter lim="400000"/>
              </a:ln>
              <a:effectLst/>
            </p:spPr>
            <p:txBody>
              <a:bodyPr wrap="square" lIns="0" tIns="0" rIns="0" bIns="0" numCol="1" anchor="ctr">
                <a:noAutofit/>
              </a:bodyPr>
              <a:lstStyle/>
              <a:p>
                <a:pPr>
                  <a:defRPr>
                    <a:solidFill>
                      <a:srgbClr val="000000"/>
                    </a:solidFill>
                  </a:defRPr>
                </a:pPr>
              </a:p>
            </p:txBody>
          </p:sp>
        </p:grpSp>
        <p:sp>
          <p:nvSpPr>
            <p:cNvPr id="36" name="Google Shape;36;p2"/>
            <p:cNvSpPr/>
            <p:nvPr/>
          </p:nvSpPr>
          <p:spPr>
            <a:xfrm>
              <a:off x="3417460" y="1817775"/>
              <a:ext cx="396623" cy="396612"/>
            </a:xfrm>
            <a:custGeom>
              <a:avLst/>
              <a:gdLst/>
              <a:ahLst/>
              <a:cxnLst>
                <a:cxn ang="0">
                  <a:pos x="wd2" y="hd2"/>
                </a:cxn>
                <a:cxn ang="5400000">
                  <a:pos x="wd2" y="hd2"/>
                </a:cxn>
                <a:cxn ang="10800000">
                  <a:pos x="wd2" y="hd2"/>
                </a:cxn>
                <a:cxn ang="16200000">
                  <a:pos x="wd2" y="hd2"/>
                </a:cxn>
              </a:cxnLst>
              <a:rect l="0" t="0" r="r" b="b"/>
              <a:pathLst>
                <a:path w="19102" h="20274" fill="norm" stroke="1" extrusionOk="0">
                  <a:moveTo>
                    <a:pt x="17173" y="4029"/>
                  </a:moveTo>
                  <a:lnTo>
                    <a:pt x="17173" y="4029"/>
                  </a:lnTo>
                  <a:cubicBezTo>
                    <a:pt x="20351" y="8497"/>
                    <a:pt x="19515" y="14853"/>
                    <a:pt x="15305" y="18227"/>
                  </a:cubicBezTo>
                  <a:cubicBezTo>
                    <a:pt x="11096" y="21600"/>
                    <a:pt x="5107" y="20713"/>
                    <a:pt x="1929" y="16245"/>
                  </a:cubicBezTo>
                  <a:cubicBezTo>
                    <a:pt x="-1249" y="11777"/>
                    <a:pt x="-413" y="5420"/>
                    <a:pt x="3797" y="2047"/>
                  </a:cubicBezTo>
                  <a:cubicBezTo>
                    <a:pt x="5454" y="719"/>
                    <a:pt x="7474" y="0"/>
                    <a:pt x="9551" y="0"/>
                  </a:cubicBezTo>
                  <a:lnTo>
                    <a:pt x="9551" y="10137"/>
                  </a:lnTo>
                  <a:close/>
                </a:path>
              </a:pathLst>
            </a:custGeom>
            <a:solidFill>
              <a:srgbClr val="FFFFFF">
                <a:alpha val="9410"/>
              </a:srgbClr>
            </a:solidFill>
            <a:ln w="12700" cap="flat">
              <a:noFill/>
              <a:miter lim="400000"/>
            </a:ln>
            <a:effectLst/>
          </p:spPr>
          <p:txBody>
            <a:bodyPr wrap="square" lIns="0" tIns="0" rIns="0" bIns="0" numCol="1" anchor="ctr">
              <a:noAutofit/>
            </a:bodyPr>
            <a:lstStyle/>
            <a:p>
              <a:pPr>
                <a:defRPr>
                  <a:solidFill>
                    <a:srgbClr val="000000"/>
                  </a:solidFill>
                </a:defRPr>
              </a:pPr>
            </a:p>
          </p:txBody>
        </p:sp>
        <p:grpSp>
          <p:nvGrpSpPr>
            <p:cNvPr id="39" name="Google Shape;37;p2"/>
            <p:cNvGrpSpPr/>
            <p:nvPr/>
          </p:nvGrpSpPr>
          <p:grpSpPr>
            <a:xfrm>
              <a:off x="2909250" y="179179"/>
              <a:ext cx="873111" cy="873096"/>
              <a:chOff x="34" y="-58"/>
              <a:chExt cx="873109" cy="873095"/>
            </a:xfrm>
          </p:grpSpPr>
          <p:sp>
            <p:nvSpPr>
              <p:cNvPr id="37" name="Google Shape;38;p2"/>
              <p:cNvSpPr/>
              <p:nvPr/>
            </p:nvSpPr>
            <p:spPr>
              <a:xfrm rot="12952653">
                <a:off x="123917" y="123894"/>
                <a:ext cx="625331" cy="625215"/>
              </a:xfrm>
              <a:prstGeom prst="ellipse">
                <a:avLst/>
              </a:prstGeom>
              <a:solidFill>
                <a:srgbClr val="FFFFFF">
                  <a:alpha val="9410"/>
                </a:srgbClr>
              </a:solidFill>
              <a:ln w="12700" cap="flat">
                <a:noFill/>
                <a:miter lim="400000"/>
              </a:ln>
              <a:effectLst/>
            </p:spPr>
            <p:txBody>
              <a:bodyPr wrap="square" lIns="0" tIns="0" rIns="0" bIns="0" numCol="1" anchor="ctr">
                <a:noAutofit/>
              </a:bodyPr>
              <a:lstStyle/>
              <a:p>
                <a:pPr>
                  <a:defRPr>
                    <a:solidFill>
                      <a:srgbClr val="000000"/>
                    </a:solidFill>
                  </a:defRPr>
                </a:pPr>
              </a:p>
            </p:txBody>
          </p:sp>
          <p:sp>
            <p:nvSpPr>
              <p:cNvPr id="38" name="Google Shape;39;p2"/>
              <p:cNvSpPr/>
              <p:nvPr/>
            </p:nvSpPr>
            <p:spPr>
              <a:xfrm rot="12952653">
                <a:off x="160308" y="135658"/>
                <a:ext cx="625350" cy="501009"/>
              </a:xfrm>
              <a:custGeom>
                <a:avLst/>
                <a:gdLst/>
                <a:ahLst/>
                <a:cxnLst>
                  <a:cxn ang="0">
                    <a:pos x="wd2" y="hd2"/>
                  </a:cxn>
                  <a:cxn ang="5400000">
                    <a:pos x="wd2" y="hd2"/>
                  </a:cxn>
                  <a:cxn ang="10800000">
                    <a:pos x="wd2" y="hd2"/>
                  </a:cxn>
                  <a:cxn ang="16200000">
                    <a:pos x="wd2" y="hd2"/>
                  </a:cxn>
                </a:cxnLst>
                <a:rect l="0" t="0" r="r" b="b"/>
                <a:pathLst>
                  <a:path w="19692" h="19970" fill="norm" stroke="1" extrusionOk="0">
                    <a:moveTo>
                      <a:pt x="17703" y="0"/>
                    </a:moveTo>
                    <a:lnTo>
                      <a:pt x="17703" y="0"/>
                    </a:lnTo>
                    <a:cubicBezTo>
                      <a:pt x="20980" y="5492"/>
                      <a:pt x="20119" y="13306"/>
                      <a:pt x="15779" y="17453"/>
                    </a:cubicBezTo>
                    <a:cubicBezTo>
                      <a:pt x="11440" y="21600"/>
                      <a:pt x="5266" y="20510"/>
                      <a:pt x="1989" y="15018"/>
                    </a:cubicBezTo>
                    <a:cubicBezTo>
                      <a:pt x="-216" y="11323"/>
                      <a:pt x="-620" y="6386"/>
                      <a:pt x="939" y="2198"/>
                    </a:cubicBezTo>
                    <a:lnTo>
                      <a:pt x="9846" y="7509"/>
                    </a:lnTo>
                    <a:close/>
                  </a:path>
                </a:pathLst>
              </a:custGeom>
              <a:solidFill>
                <a:srgbClr val="FFFFFF">
                  <a:alpha val="9410"/>
                </a:srgbClr>
              </a:solidFill>
              <a:ln w="12700" cap="flat">
                <a:noFill/>
                <a:miter lim="400000"/>
              </a:ln>
              <a:effectLst/>
            </p:spPr>
            <p:txBody>
              <a:bodyPr wrap="square" lIns="0" tIns="0" rIns="0" bIns="0" numCol="1" anchor="ctr">
                <a:noAutofit/>
              </a:bodyPr>
              <a:lstStyle/>
              <a:p>
                <a:pPr>
                  <a:defRPr>
                    <a:solidFill>
                      <a:srgbClr val="000000"/>
                    </a:solidFill>
                  </a:defRPr>
                </a:pPr>
              </a:p>
            </p:txBody>
          </p:sp>
        </p:grpSp>
        <p:sp>
          <p:nvSpPr>
            <p:cNvPr id="40" name="Google Shape;40;p2"/>
            <p:cNvSpPr/>
            <p:nvPr/>
          </p:nvSpPr>
          <p:spPr>
            <a:xfrm>
              <a:off x="356336" y="356364"/>
              <a:ext cx="2577002" cy="2577002"/>
            </a:xfrm>
            <a:prstGeom prst="ellipse">
              <a:avLst/>
            </a:prstGeom>
            <a:solidFill>
              <a:srgbClr val="FFFFFF">
                <a:alpha val="9410"/>
              </a:srgbClr>
            </a:solidFill>
            <a:ln w="12700" cap="flat">
              <a:noFill/>
              <a:miter lim="400000"/>
            </a:ln>
            <a:effectLst/>
          </p:spPr>
          <p:txBody>
            <a:bodyPr wrap="square" lIns="0" tIns="0" rIns="0" bIns="0" numCol="1" anchor="ctr">
              <a:noAutofit/>
            </a:bodyPr>
            <a:lstStyle/>
            <a:p>
              <a:pPr>
                <a:defRPr>
                  <a:solidFill>
                    <a:srgbClr val="000000"/>
                  </a:solidFill>
                </a:defRPr>
              </a:pPr>
            </a:p>
          </p:txBody>
        </p:sp>
        <p:sp>
          <p:nvSpPr>
            <p:cNvPr id="41" name="Google Shape;41;p2"/>
            <p:cNvSpPr/>
            <p:nvPr/>
          </p:nvSpPr>
          <p:spPr>
            <a:xfrm rot="2043858">
              <a:off x="460310" y="460310"/>
              <a:ext cx="2369481" cy="2369481"/>
            </a:xfrm>
            <a:prstGeom prst="ellipse">
              <a:avLst/>
            </a:prstGeom>
            <a:solidFill>
              <a:srgbClr val="FFFFFF">
                <a:alpha val="9410"/>
              </a:srgbClr>
            </a:solidFill>
            <a:ln w="12700" cap="flat">
              <a:noFill/>
              <a:miter lim="400000"/>
            </a:ln>
            <a:effectLst/>
          </p:spPr>
          <p:txBody>
            <a:bodyPr wrap="square" lIns="0" tIns="0" rIns="0" bIns="0" numCol="1" anchor="ctr">
              <a:noAutofit/>
            </a:bodyPr>
            <a:lstStyle/>
            <a:p>
              <a:pPr>
                <a:defRPr>
                  <a:solidFill>
                    <a:srgbClr val="000000"/>
                  </a:solidFill>
                </a:defRPr>
              </a:pPr>
            </a:p>
          </p:txBody>
        </p:sp>
        <p:sp>
          <p:nvSpPr>
            <p:cNvPr id="42" name="Google Shape;42;p2"/>
            <p:cNvSpPr/>
            <p:nvPr/>
          </p:nvSpPr>
          <p:spPr>
            <a:xfrm>
              <a:off x="356146" y="360280"/>
              <a:ext cx="1288646" cy="1996181"/>
            </a:xfrm>
            <a:custGeom>
              <a:avLst/>
              <a:gdLst/>
              <a:ahLst/>
              <a:cxnLst>
                <a:cxn ang="0">
                  <a:pos x="wd2" y="hd2"/>
                </a:cxn>
                <a:cxn ang="5400000">
                  <a:pos x="wd2" y="hd2"/>
                </a:cxn>
                <a:cxn ang="10800000">
                  <a:pos x="wd2" y="hd2"/>
                </a:cxn>
                <a:cxn ang="16200000">
                  <a:pos x="wd2" y="hd2"/>
                </a:cxn>
              </a:cxnLst>
              <a:rect l="0" t="0" r="r" b="b"/>
              <a:pathLst>
                <a:path w="18966" h="21600" fill="norm" stroke="1" extrusionOk="0">
                  <a:moveTo>
                    <a:pt x="3118" y="21600"/>
                  </a:moveTo>
                  <a:lnTo>
                    <a:pt x="3118" y="21600"/>
                  </a:lnTo>
                  <a:cubicBezTo>
                    <a:pt x="-2634" y="15165"/>
                    <a:pt x="-202" y="6520"/>
                    <a:pt x="8550" y="2291"/>
                  </a:cubicBezTo>
                  <a:cubicBezTo>
                    <a:pt x="11644" y="796"/>
                    <a:pt x="15264" y="0"/>
                    <a:pt x="18966" y="0"/>
                  </a:cubicBezTo>
                  <a:lnTo>
                    <a:pt x="18966" y="13942"/>
                  </a:lnTo>
                  <a:close/>
                </a:path>
              </a:pathLst>
            </a:custGeom>
            <a:solidFill>
              <a:srgbClr val="FFFFFF">
                <a:alpha val="9410"/>
              </a:srgbClr>
            </a:solidFill>
            <a:ln w="12700" cap="flat">
              <a:noFill/>
              <a:miter lim="400000"/>
            </a:ln>
            <a:effectLst/>
          </p:spPr>
          <p:txBody>
            <a:bodyPr wrap="square" lIns="0" tIns="0" rIns="0" bIns="0" numCol="1" anchor="ctr">
              <a:noAutofit/>
            </a:bodyPr>
            <a:lstStyle/>
            <a:p>
              <a:pPr>
                <a:defRPr>
                  <a:solidFill>
                    <a:srgbClr val="000000"/>
                  </a:solidFill>
                </a:defRPr>
              </a:pPr>
            </a:p>
          </p:txBody>
        </p:sp>
        <p:sp>
          <p:nvSpPr>
            <p:cNvPr id="43" name="Google Shape;43;p2"/>
            <p:cNvSpPr/>
            <p:nvPr/>
          </p:nvSpPr>
          <p:spPr>
            <a:xfrm rot="2044777">
              <a:off x="867945" y="867728"/>
              <a:ext cx="1554223" cy="1554225"/>
            </a:xfrm>
            <a:prstGeom prst="ellipse">
              <a:avLst/>
            </a:prstGeom>
            <a:solidFill>
              <a:schemeClr val="accent3"/>
            </a:solidFill>
            <a:ln w="12700" cap="flat">
              <a:noFill/>
              <a:miter lim="400000"/>
            </a:ln>
            <a:effectLst/>
          </p:spPr>
          <p:txBody>
            <a:bodyPr wrap="square" lIns="0" tIns="0" rIns="0" bIns="0" numCol="1" anchor="ctr">
              <a:noAutofit/>
            </a:bodyPr>
            <a:lstStyle/>
            <a:p>
              <a:pPr>
                <a:defRPr>
                  <a:solidFill>
                    <a:srgbClr val="000000"/>
                  </a:solidFill>
                </a:defRPr>
              </a:pPr>
            </a:p>
          </p:txBody>
        </p:sp>
        <p:sp>
          <p:nvSpPr>
            <p:cNvPr id="44" name="Google Shape;44;p2"/>
            <p:cNvSpPr/>
            <p:nvPr/>
          </p:nvSpPr>
          <p:spPr>
            <a:xfrm>
              <a:off x="520415" y="356358"/>
              <a:ext cx="1124377" cy="12885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1051"/>
                  </a:moveTo>
                  <a:lnTo>
                    <a:pt x="0" y="11051"/>
                  </a:lnTo>
                  <a:cubicBezTo>
                    <a:pt x="4377" y="4227"/>
                    <a:pt x="12638" y="0"/>
                    <a:pt x="21600" y="0"/>
                  </a:cubicBezTo>
                  <a:lnTo>
                    <a:pt x="21600" y="21600"/>
                  </a:lnTo>
                  <a:close/>
                </a:path>
              </a:pathLst>
            </a:custGeom>
            <a:solidFill>
              <a:srgbClr val="FFFFFF">
                <a:alpha val="9410"/>
              </a:srgbClr>
            </a:solidFill>
            <a:ln w="12700" cap="flat">
              <a:noFill/>
              <a:miter lim="400000"/>
            </a:ln>
            <a:effectLst/>
          </p:spPr>
          <p:txBody>
            <a:bodyPr wrap="square" lIns="0" tIns="0" rIns="0" bIns="0" numCol="1" anchor="ctr">
              <a:noAutofit/>
            </a:bodyPr>
            <a:lstStyle/>
            <a:p>
              <a:pPr>
                <a:defRPr>
                  <a:solidFill>
                    <a:srgbClr val="000000"/>
                  </a:solidFill>
                </a:defRPr>
              </a:pPr>
            </a:p>
          </p:txBody>
        </p:sp>
        <p:sp>
          <p:nvSpPr>
            <p:cNvPr id="45" name="Google Shape;45;p2"/>
            <p:cNvSpPr/>
            <p:nvPr/>
          </p:nvSpPr>
          <p:spPr>
            <a:xfrm rot="11769556">
              <a:off x="1426249" y="3480718"/>
              <a:ext cx="320167" cy="320158"/>
            </a:xfrm>
            <a:custGeom>
              <a:avLst/>
              <a:gdLst/>
              <a:ahLst/>
              <a:cxnLst>
                <a:cxn ang="0">
                  <a:pos x="wd2" y="hd2"/>
                </a:cxn>
                <a:cxn ang="5400000">
                  <a:pos x="wd2" y="hd2"/>
                </a:cxn>
                <a:cxn ang="10800000">
                  <a:pos x="wd2" y="hd2"/>
                </a:cxn>
                <a:cxn ang="16200000">
                  <a:pos x="wd2" y="hd2"/>
                </a:cxn>
              </a:cxnLst>
              <a:rect l="0" t="0" r="r" b="b"/>
              <a:pathLst>
                <a:path w="19102" h="20274" fill="norm" stroke="1" extrusionOk="0">
                  <a:moveTo>
                    <a:pt x="17173" y="4029"/>
                  </a:moveTo>
                  <a:lnTo>
                    <a:pt x="17173" y="4029"/>
                  </a:lnTo>
                  <a:cubicBezTo>
                    <a:pt x="20351" y="8497"/>
                    <a:pt x="19515" y="14853"/>
                    <a:pt x="15305" y="18227"/>
                  </a:cubicBezTo>
                  <a:cubicBezTo>
                    <a:pt x="11096" y="21600"/>
                    <a:pt x="5107" y="20713"/>
                    <a:pt x="1929" y="16245"/>
                  </a:cubicBezTo>
                  <a:cubicBezTo>
                    <a:pt x="-1249" y="11777"/>
                    <a:pt x="-413" y="5420"/>
                    <a:pt x="3797" y="2047"/>
                  </a:cubicBezTo>
                  <a:cubicBezTo>
                    <a:pt x="5454" y="719"/>
                    <a:pt x="7474" y="0"/>
                    <a:pt x="9551" y="0"/>
                  </a:cubicBezTo>
                  <a:lnTo>
                    <a:pt x="9551" y="10137"/>
                  </a:lnTo>
                  <a:close/>
                </a:path>
              </a:pathLst>
            </a:custGeom>
            <a:solidFill>
              <a:srgbClr val="FFFFFF">
                <a:alpha val="9410"/>
              </a:srgbClr>
            </a:solidFill>
            <a:ln w="12700" cap="flat">
              <a:noFill/>
              <a:miter lim="400000"/>
            </a:ln>
            <a:effectLst/>
          </p:spPr>
          <p:txBody>
            <a:bodyPr wrap="square" lIns="0" tIns="0" rIns="0" bIns="0" numCol="1" anchor="ctr">
              <a:noAutofit/>
            </a:bodyPr>
            <a:lstStyle/>
            <a:p>
              <a:pPr>
                <a:defRPr>
                  <a:solidFill>
                    <a:srgbClr val="000000"/>
                  </a:solidFill>
                </a:defRPr>
              </a:pPr>
            </a:p>
          </p:txBody>
        </p:sp>
      </p:grpSp>
      <p:sp>
        <p:nvSpPr>
          <p:cNvPr id="47" name="Title Text"/>
          <p:cNvSpPr txBox="1"/>
          <p:nvPr>
            <p:ph type="title"/>
          </p:nvPr>
        </p:nvSpPr>
        <p:spPr>
          <a:xfrm>
            <a:off x="823999" y="1613813"/>
            <a:ext cx="4255501" cy="1872901"/>
          </a:xfrm>
          <a:prstGeom prst="rect">
            <a:avLst/>
          </a:prstGeom>
        </p:spPr>
        <p:txBody>
          <a:bodyPr anchor="ctr"/>
          <a:lstStyle>
            <a:lvl1pPr>
              <a:defRPr sz="3600">
                <a:solidFill>
                  <a:srgbClr val="FFFFFF"/>
                </a:solidFill>
              </a:defRPr>
            </a:lvl1pPr>
          </a:lstStyle>
          <a:p>
            <a:pPr/>
            <a:r>
              <a:t>Title Text</a:t>
            </a:r>
          </a:p>
        </p:txBody>
      </p:sp>
      <p:sp>
        <p:nvSpPr>
          <p:cNvPr id="48" name="Body Level One…"/>
          <p:cNvSpPr txBox="1"/>
          <p:nvPr>
            <p:ph type="body" sz="quarter" idx="1"/>
          </p:nvPr>
        </p:nvSpPr>
        <p:spPr>
          <a:xfrm>
            <a:off x="823999" y="3596299"/>
            <a:ext cx="4255501" cy="695401"/>
          </a:xfrm>
          <a:prstGeom prst="rect">
            <a:avLst/>
          </a:prstGeom>
        </p:spPr>
        <p:txBody>
          <a:bodyPr/>
          <a:lstStyle>
            <a:lvl1pPr marL="311150" indent="-165100">
              <a:lnSpc>
                <a:spcPct val="100000"/>
              </a:lnSpc>
              <a:buClrTx/>
              <a:buSzTx/>
              <a:buFontTx/>
              <a:buNone/>
              <a:defRPr sz="1600">
                <a:solidFill>
                  <a:srgbClr val="FFFFFF"/>
                </a:solidFill>
              </a:defRPr>
            </a:lvl1pPr>
            <a:lvl2pPr marL="311150" indent="304800">
              <a:lnSpc>
                <a:spcPct val="100000"/>
              </a:lnSpc>
              <a:buClrTx/>
              <a:buSzTx/>
              <a:buFontTx/>
              <a:buNone/>
              <a:defRPr sz="1600">
                <a:solidFill>
                  <a:srgbClr val="FFFFFF"/>
                </a:solidFill>
              </a:defRPr>
            </a:lvl2pPr>
            <a:lvl3pPr marL="311150" indent="762000">
              <a:lnSpc>
                <a:spcPct val="100000"/>
              </a:lnSpc>
              <a:buClrTx/>
              <a:buSzTx/>
              <a:buFontTx/>
              <a:buNone/>
              <a:defRPr sz="1600">
                <a:solidFill>
                  <a:srgbClr val="FFFFFF"/>
                </a:solidFill>
              </a:defRPr>
            </a:lvl3pPr>
            <a:lvl4pPr marL="311150" indent="1219200">
              <a:lnSpc>
                <a:spcPct val="100000"/>
              </a:lnSpc>
              <a:buClrTx/>
              <a:buSzTx/>
              <a:buFontTx/>
              <a:buNone/>
              <a:defRPr sz="1600">
                <a:solidFill>
                  <a:srgbClr val="FFFFFF"/>
                </a:solidFill>
              </a:defRPr>
            </a:lvl4pPr>
            <a:lvl5pPr marL="311150" indent="1676400">
              <a:lnSpc>
                <a:spcPct val="100000"/>
              </a:lnSpc>
              <a:buClrTx/>
              <a:buSzTx/>
              <a:buFontTx/>
              <a:buNone/>
              <a:defRPr sz="16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49" name="Slide Number"/>
          <p:cNvSpPr txBox="1"/>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IG_NUMBER">
    <p:bg>
      <p:bgPr>
        <a:solidFill>
          <a:schemeClr val="accent3"/>
        </a:solidFill>
      </p:bgPr>
    </p:bg>
    <p:spTree>
      <p:nvGrpSpPr>
        <p:cNvPr id="1" name=""/>
        <p:cNvGrpSpPr/>
        <p:nvPr/>
      </p:nvGrpSpPr>
      <p:grpSpPr>
        <a:xfrm>
          <a:off x="0" y="0"/>
          <a:ext cx="0" cy="0"/>
          <a:chOff x="0" y="0"/>
          <a:chExt cx="0" cy="0"/>
        </a:xfrm>
      </p:grpSpPr>
      <p:grpSp>
        <p:nvGrpSpPr>
          <p:cNvPr id="313" name="Google Shape;142;p11"/>
          <p:cNvGrpSpPr/>
          <p:nvPr/>
        </p:nvGrpSpPr>
        <p:grpSpPr>
          <a:xfrm>
            <a:off x="52" y="4099200"/>
            <a:ext cx="9144036" cy="1044301"/>
            <a:chOff x="0" y="0"/>
            <a:chExt cx="9144035" cy="1044300"/>
          </a:xfrm>
        </p:grpSpPr>
        <p:grpSp>
          <p:nvGrpSpPr>
            <p:cNvPr id="192" name="Google Shape;143;p11"/>
            <p:cNvGrpSpPr/>
            <p:nvPr/>
          </p:nvGrpSpPr>
          <p:grpSpPr>
            <a:xfrm>
              <a:off x="0" y="209999"/>
              <a:ext cx="231623" cy="834302"/>
              <a:chOff x="0" y="0"/>
              <a:chExt cx="231622" cy="834300"/>
            </a:xfrm>
          </p:grpSpPr>
          <p:sp>
            <p:nvSpPr>
              <p:cNvPr id="188" name="Google Shape;144;p11"/>
              <p:cNvSpPr/>
              <p:nvPr/>
            </p:nvSpPr>
            <p:spPr>
              <a:xfrm flipH="1">
                <a:off x="-1" y="419400"/>
                <a:ext cx="231623" cy="4149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16765" y="0"/>
                      <a:pt x="21600" y="2699"/>
                      <a:pt x="21600" y="6029"/>
                    </a:cubicBezTo>
                    <a:lnTo>
                      <a:pt x="21600" y="21600"/>
                    </a:lnTo>
                    <a:lnTo>
                      <a:pt x="0" y="21600"/>
                    </a:lnTo>
                    <a:lnTo>
                      <a:pt x="0" y="6029"/>
                    </a:lnTo>
                    <a:cubicBezTo>
                      <a:pt x="0" y="2699"/>
                      <a:pt x="4835" y="0"/>
                      <a:pt x="10800" y="0"/>
                    </a:cubicBezTo>
                    <a:close/>
                  </a:path>
                </a:pathLst>
              </a:custGeom>
              <a:solidFill>
                <a:srgbClr val="FFFFFF">
                  <a:alpha val="9020"/>
                </a:srgbClr>
              </a:solidFill>
              <a:ln w="12700" cap="flat">
                <a:noFill/>
                <a:miter lim="400000"/>
              </a:ln>
              <a:effectLst/>
            </p:spPr>
            <p:txBody>
              <a:bodyPr wrap="square" lIns="0" tIns="0" rIns="0" bIns="0" numCol="1" anchor="ctr">
                <a:noAutofit/>
              </a:bodyPr>
              <a:lstStyle/>
              <a:p>
                <a:pPr>
                  <a:defRPr>
                    <a:solidFill>
                      <a:srgbClr val="000000"/>
                    </a:solidFill>
                  </a:defRPr>
                </a:pPr>
              </a:p>
            </p:txBody>
          </p:sp>
          <p:sp>
            <p:nvSpPr>
              <p:cNvPr id="189" name="Google Shape;145;p11"/>
              <p:cNvSpPr/>
              <p:nvPr/>
            </p:nvSpPr>
            <p:spPr>
              <a:xfrm flipH="1">
                <a:off x="-1" y="-1"/>
                <a:ext cx="231623" cy="83430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16765" y="0"/>
                      <a:pt x="21600" y="1342"/>
                      <a:pt x="21600" y="2998"/>
                    </a:cubicBezTo>
                    <a:lnTo>
                      <a:pt x="21600" y="21600"/>
                    </a:lnTo>
                    <a:lnTo>
                      <a:pt x="0" y="21600"/>
                    </a:lnTo>
                    <a:lnTo>
                      <a:pt x="0" y="2998"/>
                    </a:lnTo>
                    <a:cubicBezTo>
                      <a:pt x="0" y="1342"/>
                      <a:pt x="4835" y="0"/>
                      <a:pt x="10800" y="0"/>
                    </a:cubicBezTo>
                    <a:close/>
                  </a:path>
                </a:pathLst>
              </a:custGeom>
              <a:solidFill>
                <a:srgbClr val="FFFFFF">
                  <a:alpha val="9020"/>
                </a:srgbClr>
              </a:solidFill>
              <a:ln w="12700" cap="flat">
                <a:noFill/>
                <a:miter lim="400000"/>
              </a:ln>
              <a:effectLst/>
            </p:spPr>
            <p:txBody>
              <a:bodyPr wrap="square" lIns="0" tIns="0" rIns="0" bIns="0" numCol="1" anchor="ctr">
                <a:noAutofit/>
              </a:bodyPr>
              <a:lstStyle/>
              <a:p>
                <a:pPr>
                  <a:defRPr>
                    <a:solidFill>
                      <a:srgbClr val="000000"/>
                    </a:solidFill>
                  </a:defRPr>
                </a:pPr>
              </a:p>
            </p:txBody>
          </p:sp>
          <p:sp>
            <p:nvSpPr>
              <p:cNvPr id="190" name="Google Shape;146;p11"/>
              <p:cNvSpPr/>
              <p:nvPr/>
            </p:nvSpPr>
            <p:spPr>
              <a:xfrm flipH="1">
                <a:off x="-1" y="209700"/>
                <a:ext cx="231623" cy="6246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16765" y="0"/>
                      <a:pt x="21600" y="1793"/>
                      <a:pt x="21600" y="4005"/>
                    </a:cubicBezTo>
                    <a:lnTo>
                      <a:pt x="21600" y="21600"/>
                    </a:lnTo>
                    <a:lnTo>
                      <a:pt x="0" y="21600"/>
                    </a:lnTo>
                    <a:lnTo>
                      <a:pt x="0" y="4005"/>
                    </a:lnTo>
                    <a:cubicBezTo>
                      <a:pt x="0" y="1793"/>
                      <a:pt x="4835" y="0"/>
                      <a:pt x="10800" y="0"/>
                    </a:cubicBezTo>
                    <a:close/>
                  </a:path>
                </a:pathLst>
              </a:custGeom>
              <a:solidFill>
                <a:srgbClr val="FFFFFF">
                  <a:alpha val="9020"/>
                </a:srgbClr>
              </a:solidFill>
              <a:ln w="12700" cap="flat">
                <a:noFill/>
                <a:miter lim="400000"/>
              </a:ln>
              <a:effectLst/>
            </p:spPr>
            <p:txBody>
              <a:bodyPr wrap="square" lIns="0" tIns="0" rIns="0" bIns="0" numCol="1" anchor="ctr">
                <a:noAutofit/>
              </a:bodyPr>
              <a:lstStyle/>
              <a:p>
                <a:pPr>
                  <a:defRPr>
                    <a:solidFill>
                      <a:srgbClr val="000000"/>
                    </a:solidFill>
                  </a:defRPr>
                </a:pPr>
              </a:p>
            </p:txBody>
          </p:sp>
          <p:sp>
            <p:nvSpPr>
              <p:cNvPr id="191" name="Google Shape;147;p11"/>
              <p:cNvSpPr/>
              <p:nvPr/>
            </p:nvSpPr>
            <p:spPr>
              <a:xfrm flipH="1">
                <a:off x="0" y="629100"/>
                <a:ext cx="231622" cy="2052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9568" y="0"/>
                    </a:moveTo>
                    <a:lnTo>
                      <a:pt x="12032" y="0"/>
                    </a:lnTo>
                    <a:cubicBezTo>
                      <a:pt x="17316" y="0"/>
                      <a:pt x="21600" y="4835"/>
                      <a:pt x="21600" y="10800"/>
                    </a:cubicBezTo>
                    <a:lnTo>
                      <a:pt x="21600" y="21600"/>
                    </a:lnTo>
                    <a:lnTo>
                      <a:pt x="0" y="21600"/>
                    </a:lnTo>
                    <a:lnTo>
                      <a:pt x="0" y="10800"/>
                    </a:lnTo>
                    <a:cubicBezTo>
                      <a:pt x="0" y="4835"/>
                      <a:pt x="4284" y="0"/>
                      <a:pt x="9568" y="0"/>
                    </a:cubicBezTo>
                    <a:close/>
                  </a:path>
                </a:pathLst>
              </a:custGeom>
              <a:solidFill>
                <a:srgbClr val="FFFFFF">
                  <a:alpha val="9020"/>
                </a:srgbClr>
              </a:solidFill>
              <a:ln w="12700" cap="flat">
                <a:noFill/>
                <a:miter lim="400000"/>
              </a:ln>
              <a:effectLst/>
            </p:spPr>
            <p:txBody>
              <a:bodyPr wrap="square" lIns="0" tIns="0" rIns="0" bIns="0" numCol="1" anchor="ctr">
                <a:noAutofit/>
              </a:bodyPr>
              <a:lstStyle/>
              <a:p>
                <a:pPr>
                  <a:defRPr>
                    <a:solidFill>
                      <a:srgbClr val="000000"/>
                    </a:solidFill>
                  </a:defRPr>
                </a:pPr>
              </a:p>
            </p:txBody>
          </p:sp>
        </p:grpSp>
        <p:grpSp>
          <p:nvGrpSpPr>
            <p:cNvPr id="198" name="Google Shape;148;p11"/>
            <p:cNvGrpSpPr/>
            <p:nvPr/>
          </p:nvGrpSpPr>
          <p:grpSpPr>
            <a:xfrm>
              <a:off x="371354" y="0"/>
              <a:ext cx="231623" cy="1044301"/>
              <a:chOff x="0" y="0"/>
              <a:chExt cx="231622" cy="1044300"/>
            </a:xfrm>
          </p:grpSpPr>
          <p:sp>
            <p:nvSpPr>
              <p:cNvPr id="193" name="Google Shape;149;p11"/>
              <p:cNvSpPr/>
              <p:nvPr/>
            </p:nvSpPr>
            <p:spPr>
              <a:xfrm flipH="1">
                <a:off x="-1" y="629400"/>
                <a:ext cx="231623" cy="4149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16765" y="0"/>
                      <a:pt x="21600" y="2699"/>
                      <a:pt x="21600" y="6029"/>
                    </a:cubicBezTo>
                    <a:lnTo>
                      <a:pt x="21600" y="21600"/>
                    </a:lnTo>
                    <a:lnTo>
                      <a:pt x="0" y="21600"/>
                    </a:lnTo>
                    <a:lnTo>
                      <a:pt x="0" y="6029"/>
                    </a:lnTo>
                    <a:cubicBezTo>
                      <a:pt x="0" y="2699"/>
                      <a:pt x="4835" y="0"/>
                      <a:pt x="10800" y="0"/>
                    </a:cubicBezTo>
                    <a:close/>
                  </a:path>
                </a:pathLst>
              </a:custGeom>
              <a:solidFill>
                <a:srgbClr val="FFFFFF">
                  <a:alpha val="9020"/>
                </a:srgbClr>
              </a:solidFill>
              <a:ln w="12700" cap="flat">
                <a:noFill/>
                <a:miter lim="400000"/>
              </a:ln>
              <a:effectLst/>
            </p:spPr>
            <p:txBody>
              <a:bodyPr wrap="square" lIns="0" tIns="0" rIns="0" bIns="0" numCol="1" anchor="ctr">
                <a:noAutofit/>
              </a:bodyPr>
              <a:lstStyle/>
              <a:p>
                <a:pPr>
                  <a:defRPr>
                    <a:solidFill>
                      <a:srgbClr val="000000"/>
                    </a:solidFill>
                  </a:defRPr>
                </a:pPr>
              </a:p>
            </p:txBody>
          </p:sp>
          <p:sp>
            <p:nvSpPr>
              <p:cNvPr id="194" name="Google Shape;150;p11"/>
              <p:cNvSpPr/>
              <p:nvPr/>
            </p:nvSpPr>
            <p:spPr>
              <a:xfrm flipH="1">
                <a:off x="-1" y="209999"/>
                <a:ext cx="231623" cy="83430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16765" y="0"/>
                      <a:pt x="21600" y="1342"/>
                      <a:pt x="21600" y="2998"/>
                    </a:cubicBezTo>
                    <a:lnTo>
                      <a:pt x="21600" y="21600"/>
                    </a:lnTo>
                    <a:lnTo>
                      <a:pt x="0" y="21600"/>
                    </a:lnTo>
                    <a:lnTo>
                      <a:pt x="0" y="2998"/>
                    </a:lnTo>
                    <a:cubicBezTo>
                      <a:pt x="0" y="1342"/>
                      <a:pt x="4835" y="0"/>
                      <a:pt x="10800" y="0"/>
                    </a:cubicBezTo>
                    <a:close/>
                  </a:path>
                </a:pathLst>
              </a:custGeom>
              <a:solidFill>
                <a:srgbClr val="FFFFFF">
                  <a:alpha val="9020"/>
                </a:srgbClr>
              </a:solidFill>
              <a:ln w="12700" cap="flat">
                <a:noFill/>
                <a:miter lim="400000"/>
              </a:ln>
              <a:effectLst/>
            </p:spPr>
            <p:txBody>
              <a:bodyPr wrap="square" lIns="0" tIns="0" rIns="0" bIns="0" numCol="1" anchor="ctr">
                <a:noAutofit/>
              </a:bodyPr>
              <a:lstStyle/>
              <a:p>
                <a:pPr>
                  <a:defRPr>
                    <a:solidFill>
                      <a:srgbClr val="000000"/>
                    </a:solidFill>
                  </a:defRPr>
                </a:pPr>
              </a:p>
            </p:txBody>
          </p:sp>
          <p:sp>
            <p:nvSpPr>
              <p:cNvPr id="195" name="Google Shape;151;p11"/>
              <p:cNvSpPr/>
              <p:nvPr/>
            </p:nvSpPr>
            <p:spPr>
              <a:xfrm flipH="1">
                <a:off x="-1" y="419700"/>
                <a:ext cx="231623" cy="6246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16765" y="0"/>
                      <a:pt x="21600" y="1793"/>
                      <a:pt x="21600" y="4005"/>
                    </a:cubicBezTo>
                    <a:lnTo>
                      <a:pt x="21600" y="21600"/>
                    </a:lnTo>
                    <a:lnTo>
                      <a:pt x="0" y="21600"/>
                    </a:lnTo>
                    <a:lnTo>
                      <a:pt x="0" y="4005"/>
                    </a:lnTo>
                    <a:cubicBezTo>
                      <a:pt x="0" y="1793"/>
                      <a:pt x="4835" y="0"/>
                      <a:pt x="10800" y="0"/>
                    </a:cubicBezTo>
                    <a:close/>
                  </a:path>
                </a:pathLst>
              </a:custGeom>
              <a:solidFill>
                <a:srgbClr val="FFFFFF">
                  <a:alpha val="9020"/>
                </a:srgbClr>
              </a:solidFill>
              <a:ln w="12700" cap="flat">
                <a:noFill/>
                <a:miter lim="400000"/>
              </a:ln>
              <a:effectLst/>
            </p:spPr>
            <p:txBody>
              <a:bodyPr wrap="square" lIns="0" tIns="0" rIns="0" bIns="0" numCol="1" anchor="ctr">
                <a:noAutofit/>
              </a:bodyPr>
              <a:lstStyle/>
              <a:p>
                <a:pPr>
                  <a:defRPr>
                    <a:solidFill>
                      <a:srgbClr val="000000"/>
                    </a:solidFill>
                  </a:defRPr>
                </a:pPr>
              </a:p>
            </p:txBody>
          </p:sp>
          <p:sp>
            <p:nvSpPr>
              <p:cNvPr id="196" name="Google Shape;152;p11"/>
              <p:cNvSpPr/>
              <p:nvPr/>
            </p:nvSpPr>
            <p:spPr>
              <a:xfrm flipH="1">
                <a:off x="-1" y="-1"/>
                <a:ext cx="231623" cy="104430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16765" y="0"/>
                      <a:pt x="21600" y="1072"/>
                      <a:pt x="21600" y="2395"/>
                    </a:cubicBezTo>
                    <a:lnTo>
                      <a:pt x="21600" y="21600"/>
                    </a:lnTo>
                    <a:lnTo>
                      <a:pt x="0" y="21600"/>
                    </a:lnTo>
                    <a:lnTo>
                      <a:pt x="0" y="2395"/>
                    </a:lnTo>
                    <a:cubicBezTo>
                      <a:pt x="0" y="1072"/>
                      <a:pt x="4835" y="0"/>
                      <a:pt x="10800" y="0"/>
                    </a:cubicBezTo>
                    <a:close/>
                  </a:path>
                </a:pathLst>
              </a:custGeom>
              <a:solidFill>
                <a:srgbClr val="FFFFFF">
                  <a:alpha val="9020"/>
                </a:srgbClr>
              </a:solidFill>
              <a:ln w="12700" cap="flat">
                <a:noFill/>
                <a:miter lim="400000"/>
              </a:ln>
              <a:effectLst/>
            </p:spPr>
            <p:txBody>
              <a:bodyPr wrap="square" lIns="0" tIns="0" rIns="0" bIns="0" numCol="1" anchor="ctr">
                <a:noAutofit/>
              </a:bodyPr>
              <a:lstStyle/>
              <a:p>
                <a:pPr>
                  <a:defRPr>
                    <a:solidFill>
                      <a:srgbClr val="000000"/>
                    </a:solidFill>
                  </a:defRPr>
                </a:pPr>
              </a:p>
            </p:txBody>
          </p:sp>
          <p:sp>
            <p:nvSpPr>
              <p:cNvPr id="197" name="Google Shape;153;p11"/>
              <p:cNvSpPr/>
              <p:nvPr/>
            </p:nvSpPr>
            <p:spPr>
              <a:xfrm flipH="1">
                <a:off x="0" y="839100"/>
                <a:ext cx="231622" cy="2052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9568" y="0"/>
                    </a:moveTo>
                    <a:lnTo>
                      <a:pt x="12032" y="0"/>
                    </a:lnTo>
                    <a:cubicBezTo>
                      <a:pt x="17316" y="0"/>
                      <a:pt x="21600" y="4835"/>
                      <a:pt x="21600" y="10800"/>
                    </a:cubicBezTo>
                    <a:lnTo>
                      <a:pt x="21600" y="21600"/>
                    </a:lnTo>
                    <a:lnTo>
                      <a:pt x="0" y="21600"/>
                    </a:lnTo>
                    <a:lnTo>
                      <a:pt x="0" y="10800"/>
                    </a:lnTo>
                    <a:cubicBezTo>
                      <a:pt x="0" y="4835"/>
                      <a:pt x="4284" y="0"/>
                      <a:pt x="9568" y="0"/>
                    </a:cubicBezTo>
                    <a:close/>
                  </a:path>
                </a:pathLst>
              </a:custGeom>
              <a:solidFill>
                <a:srgbClr val="FFFFFF">
                  <a:alpha val="9020"/>
                </a:srgbClr>
              </a:solidFill>
              <a:ln w="12700" cap="flat">
                <a:noFill/>
                <a:miter lim="400000"/>
              </a:ln>
              <a:effectLst/>
            </p:spPr>
            <p:txBody>
              <a:bodyPr wrap="square" lIns="0" tIns="0" rIns="0" bIns="0" numCol="1" anchor="ctr">
                <a:noAutofit/>
              </a:bodyPr>
              <a:lstStyle/>
              <a:p>
                <a:pPr>
                  <a:defRPr>
                    <a:solidFill>
                      <a:srgbClr val="000000"/>
                    </a:solidFill>
                  </a:defRPr>
                </a:pPr>
              </a:p>
            </p:txBody>
          </p:sp>
        </p:grpSp>
        <p:grpSp>
          <p:nvGrpSpPr>
            <p:cNvPr id="203" name="Google Shape;154;p11"/>
            <p:cNvGrpSpPr/>
            <p:nvPr/>
          </p:nvGrpSpPr>
          <p:grpSpPr>
            <a:xfrm>
              <a:off x="742709" y="209999"/>
              <a:ext cx="231623" cy="834302"/>
              <a:chOff x="0" y="0"/>
              <a:chExt cx="231622" cy="834300"/>
            </a:xfrm>
          </p:grpSpPr>
          <p:sp>
            <p:nvSpPr>
              <p:cNvPr id="199" name="Google Shape;155;p11"/>
              <p:cNvSpPr/>
              <p:nvPr/>
            </p:nvSpPr>
            <p:spPr>
              <a:xfrm flipH="1">
                <a:off x="-1" y="419400"/>
                <a:ext cx="231623" cy="4149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16765" y="0"/>
                      <a:pt x="21600" y="2699"/>
                      <a:pt x="21600" y="6029"/>
                    </a:cubicBezTo>
                    <a:lnTo>
                      <a:pt x="21600" y="21600"/>
                    </a:lnTo>
                    <a:lnTo>
                      <a:pt x="0" y="21600"/>
                    </a:lnTo>
                    <a:lnTo>
                      <a:pt x="0" y="6029"/>
                    </a:lnTo>
                    <a:cubicBezTo>
                      <a:pt x="0" y="2699"/>
                      <a:pt x="4835" y="0"/>
                      <a:pt x="10800" y="0"/>
                    </a:cubicBezTo>
                    <a:close/>
                  </a:path>
                </a:pathLst>
              </a:custGeom>
              <a:solidFill>
                <a:srgbClr val="FFFFFF">
                  <a:alpha val="9020"/>
                </a:srgbClr>
              </a:solidFill>
              <a:ln w="12700" cap="flat">
                <a:noFill/>
                <a:miter lim="400000"/>
              </a:ln>
              <a:effectLst/>
            </p:spPr>
            <p:txBody>
              <a:bodyPr wrap="square" lIns="0" tIns="0" rIns="0" bIns="0" numCol="1" anchor="ctr">
                <a:noAutofit/>
              </a:bodyPr>
              <a:lstStyle/>
              <a:p>
                <a:pPr>
                  <a:defRPr>
                    <a:solidFill>
                      <a:srgbClr val="000000"/>
                    </a:solidFill>
                  </a:defRPr>
                </a:pPr>
              </a:p>
            </p:txBody>
          </p:sp>
          <p:sp>
            <p:nvSpPr>
              <p:cNvPr id="200" name="Google Shape;156;p11"/>
              <p:cNvSpPr/>
              <p:nvPr/>
            </p:nvSpPr>
            <p:spPr>
              <a:xfrm flipH="1">
                <a:off x="-1" y="-1"/>
                <a:ext cx="231623" cy="83430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16765" y="0"/>
                      <a:pt x="21600" y="1342"/>
                      <a:pt x="21600" y="2998"/>
                    </a:cubicBezTo>
                    <a:lnTo>
                      <a:pt x="21600" y="21600"/>
                    </a:lnTo>
                    <a:lnTo>
                      <a:pt x="0" y="21600"/>
                    </a:lnTo>
                    <a:lnTo>
                      <a:pt x="0" y="2998"/>
                    </a:lnTo>
                    <a:cubicBezTo>
                      <a:pt x="0" y="1342"/>
                      <a:pt x="4835" y="0"/>
                      <a:pt x="10800" y="0"/>
                    </a:cubicBezTo>
                    <a:close/>
                  </a:path>
                </a:pathLst>
              </a:custGeom>
              <a:solidFill>
                <a:srgbClr val="FFFFFF">
                  <a:alpha val="9020"/>
                </a:srgbClr>
              </a:solidFill>
              <a:ln w="12700" cap="flat">
                <a:noFill/>
                <a:miter lim="400000"/>
              </a:ln>
              <a:effectLst/>
            </p:spPr>
            <p:txBody>
              <a:bodyPr wrap="square" lIns="0" tIns="0" rIns="0" bIns="0" numCol="1" anchor="ctr">
                <a:noAutofit/>
              </a:bodyPr>
              <a:lstStyle/>
              <a:p>
                <a:pPr>
                  <a:defRPr>
                    <a:solidFill>
                      <a:srgbClr val="000000"/>
                    </a:solidFill>
                  </a:defRPr>
                </a:pPr>
              </a:p>
            </p:txBody>
          </p:sp>
          <p:sp>
            <p:nvSpPr>
              <p:cNvPr id="201" name="Google Shape;157;p11"/>
              <p:cNvSpPr/>
              <p:nvPr/>
            </p:nvSpPr>
            <p:spPr>
              <a:xfrm flipH="1">
                <a:off x="-1" y="209700"/>
                <a:ext cx="231623" cy="6246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16765" y="0"/>
                      <a:pt x="21600" y="1793"/>
                      <a:pt x="21600" y="4005"/>
                    </a:cubicBezTo>
                    <a:lnTo>
                      <a:pt x="21600" y="21600"/>
                    </a:lnTo>
                    <a:lnTo>
                      <a:pt x="0" y="21600"/>
                    </a:lnTo>
                    <a:lnTo>
                      <a:pt x="0" y="4005"/>
                    </a:lnTo>
                    <a:cubicBezTo>
                      <a:pt x="0" y="1793"/>
                      <a:pt x="4835" y="0"/>
                      <a:pt x="10800" y="0"/>
                    </a:cubicBezTo>
                    <a:close/>
                  </a:path>
                </a:pathLst>
              </a:custGeom>
              <a:solidFill>
                <a:srgbClr val="FFFFFF">
                  <a:alpha val="9020"/>
                </a:srgbClr>
              </a:solidFill>
              <a:ln w="12700" cap="flat">
                <a:noFill/>
                <a:miter lim="400000"/>
              </a:ln>
              <a:effectLst/>
            </p:spPr>
            <p:txBody>
              <a:bodyPr wrap="square" lIns="0" tIns="0" rIns="0" bIns="0" numCol="1" anchor="ctr">
                <a:noAutofit/>
              </a:bodyPr>
              <a:lstStyle/>
              <a:p>
                <a:pPr>
                  <a:defRPr>
                    <a:solidFill>
                      <a:srgbClr val="000000"/>
                    </a:solidFill>
                  </a:defRPr>
                </a:pPr>
              </a:p>
            </p:txBody>
          </p:sp>
          <p:sp>
            <p:nvSpPr>
              <p:cNvPr id="202" name="Google Shape;158;p11"/>
              <p:cNvSpPr/>
              <p:nvPr/>
            </p:nvSpPr>
            <p:spPr>
              <a:xfrm flipH="1">
                <a:off x="0" y="629100"/>
                <a:ext cx="231622" cy="2052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9568" y="0"/>
                    </a:moveTo>
                    <a:lnTo>
                      <a:pt x="12032" y="0"/>
                    </a:lnTo>
                    <a:cubicBezTo>
                      <a:pt x="17316" y="0"/>
                      <a:pt x="21600" y="4835"/>
                      <a:pt x="21600" y="10800"/>
                    </a:cubicBezTo>
                    <a:lnTo>
                      <a:pt x="21600" y="21600"/>
                    </a:lnTo>
                    <a:lnTo>
                      <a:pt x="0" y="21600"/>
                    </a:lnTo>
                    <a:lnTo>
                      <a:pt x="0" y="10800"/>
                    </a:lnTo>
                    <a:cubicBezTo>
                      <a:pt x="0" y="4835"/>
                      <a:pt x="4284" y="0"/>
                      <a:pt x="9568" y="0"/>
                    </a:cubicBezTo>
                    <a:close/>
                  </a:path>
                </a:pathLst>
              </a:custGeom>
              <a:solidFill>
                <a:srgbClr val="FFFFFF">
                  <a:alpha val="9020"/>
                </a:srgbClr>
              </a:solidFill>
              <a:ln w="12700" cap="flat">
                <a:noFill/>
                <a:miter lim="400000"/>
              </a:ln>
              <a:effectLst/>
            </p:spPr>
            <p:txBody>
              <a:bodyPr wrap="square" lIns="0" tIns="0" rIns="0" bIns="0" numCol="1" anchor="ctr">
                <a:noAutofit/>
              </a:bodyPr>
              <a:lstStyle/>
              <a:p>
                <a:pPr>
                  <a:defRPr>
                    <a:solidFill>
                      <a:srgbClr val="000000"/>
                    </a:solidFill>
                  </a:defRPr>
                </a:pPr>
              </a:p>
            </p:txBody>
          </p:sp>
        </p:grpSp>
        <p:grpSp>
          <p:nvGrpSpPr>
            <p:cNvPr id="207" name="Google Shape;159;p11"/>
            <p:cNvGrpSpPr/>
            <p:nvPr/>
          </p:nvGrpSpPr>
          <p:grpSpPr>
            <a:xfrm>
              <a:off x="1114063" y="419699"/>
              <a:ext cx="231623" cy="624602"/>
              <a:chOff x="0" y="0"/>
              <a:chExt cx="231622" cy="624600"/>
            </a:xfrm>
          </p:grpSpPr>
          <p:sp>
            <p:nvSpPr>
              <p:cNvPr id="204" name="Google Shape;160;p11"/>
              <p:cNvSpPr/>
              <p:nvPr/>
            </p:nvSpPr>
            <p:spPr>
              <a:xfrm flipH="1">
                <a:off x="-1" y="209699"/>
                <a:ext cx="231623" cy="41490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16765" y="0"/>
                      <a:pt x="21600" y="2699"/>
                      <a:pt x="21600" y="6029"/>
                    </a:cubicBezTo>
                    <a:lnTo>
                      <a:pt x="21600" y="21600"/>
                    </a:lnTo>
                    <a:lnTo>
                      <a:pt x="0" y="21600"/>
                    </a:lnTo>
                    <a:lnTo>
                      <a:pt x="0" y="6029"/>
                    </a:lnTo>
                    <a:cubicBezTo>
                      <a:pt x="0" y="2699"/>
                      <a:pt x="4835" y="0"/>
                      <a:pt x="10800" y="0"/>
                    </a:cubicBezTo>
                    <a:close/>
                  </a:path>
                </a:pathLst>
              </a:custGeom>
              <a:solidFill>
                <a:srgbClr val="FFFFFF">
                  <a:alpha val="9020"/>
                </a:srgbClr>
              </a:solidFill>
              <a:ln w="12700" cap="flat">
                <a:noFill/>
                <a:miter lim="400000"/>
              </a:ln>
              <a:effectLst/>
            </p:spPr>
            <p:txBody>
              <a:bodyPr wrap="square" lIns="0" tIns="0" rIns="0" bIns="0" numCol="1" anchor="ctr">
                <a:noAutofit/>
              </a:bodyPr>
              <a:lstStyle/>
              <a:p>
                <a:pPr>
                  <a:defRPr>
                    <a:solidFill>
                      <a:srgbClr val="000000"/>
                    </a:solidFill>
                  </a:defRPr>
                </a:pPr>
              </a:p>
            </p:txBody>
          </p:sp>
          <p:sp>
            <p:nvSpPr>
              <p:cNvPr id="205" name="Google Shape;161;p11"/>
              <p:cNvSpPr/>
              <p:nvPr/>
            </p:nvSpPr>
            <p:spPr>
              <a:xfrm flipH="1">
                <a:off x="-1" y="-1"/>
                <a:ext cx="231623" cy="62460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16765" y="0"/>
                      <a:pt x="21600" y="1793"/>
                      <a:pt x="21600" y="4005"/>
                    </a:cubicBezTo>
                    <a:lnTo>
                      <a:pt x="21600" y="21600"/>
                    </a:lnTo>
                    <a:lnTo>
                      <a:pt x="0" y="21600"/>
                    </a:lnTo>
                    <a:lnTo>
                      <a:pt x="0" y="4005"/>
                    </a:lnTo>
                    <a:cubicBezTo>
                      <a:pt x="0" y="1793"/>
                      <a:pt x="4835" y="0"/>
                      <a:pt x="10800" y="0"/>
                    </a:cubicBezTo>
                    <a:close/>
                  </a:path>
                </a:pathLst>
              </a:custGeom>
              <a:solidFill>
                <a:srgbClr val="FFFFFF">
                  <a:alpha val="9020"/>
                </a:srgbClr>
              </a:solidFill>
              <a:ln w="12700" cap="flat">
                <a:noFill/>
                <a:miter lim="400000"/>
              </a:ln>
              <a:effectLst/>
            </p:spPr>
            <p:txBody>
              <a:bodyPr wrap="square" lIns="0" tIns="0" rIns="0" bIns="0" numCol="1" anchor="ctr">
                <a:noAutofit/>
              </a:bodyPr>
              <a:lstStyle/>
              <a:p>
                <a:pPr>
                  <a:defRPr>
                    <a:solidFill>
                      <a:srgbClr val="000000"/>
                    </a:solidFill>
                  </a:defRPr>
                </a:pPr>
              </a:p>
            </p:txBody>
          </p:sp>
          <p:sp>
            <p:nvSpPr>
              <p:cNvPr id="206" name="Google Shape;162;p11"/>
              <p:cNvSpPr/>
              <p:nvPr/>
            </p:nvSpPr>
            <p:spPr>
              <a:xfrm flipH="1">
                <a:off x="0" y="419400"/>
                <a:ext cx="231622" cy="2052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9568" y="0"/>
                    </a:moveTo>
                    <a:lnTo>
                      <a:pt x="12032" y="0"/>
                    </a:lnTo>
                    <a:cubicBezTo>
                      <a:pt x="17316" y="0"/>
                      <a:pt x="21600" y="4835"/>
                      <a:pt x="21600" y="10800"/>
                    </a:cubicBezTo>
                    <a:lnTo>
                      <a:pt x="21600" y="21600"/>
                    </a:lnTo>
                    <a:lnTo>
                      <a:pt x="0" y="21600"/>
                    </a:lnTo>
                    <a:lnTo>
                      <a:pt x="0" y="10800"/>
                    </a:lnTo>
                    <a:cubicBezTo>
                      <a:pt x="0" y="4835"/>
                      <a:pt x="4284" y="0"/>
                      <a:pt x="9568" y="0"/>
                    </a:cubicBezTo>
                    <a:close/>
                  </a:path>
                </a:pathLst>
              </a:custGeom>
              <a:solidFill>
                <a:srgbClr val="FFFFFF">
                  <a:alpha val="9020"/>
                </a:srgbClr>
              </a:solidFill>
              <a:ln w="12700" cap="flat">
                <a:noFill/>
                <a:miter lim="400000"/>
              </a:ln>
              <a:effectLst/>
            </p:spPr>
            <p:txBody>
              <a:bodyPr wrap="square" lIns="0" tIns="0" rIns="0" bIns="0" numCol="1" anchor="ctr">
                <a:noAutofit/>
              </a:bodyPr>
              <a:lstStyle/>
              <a:p>
                <a:pPr>
                  <a:defRPr>
                    <a:solidFill>
                      <a:srgbClr val="000000"/>
                    </a:solidFill>
                  </a:defRPr>
                </a:pPr>
              </a:p>
            </p:txBody>
          </p:sp>
        </p:grpSp>
        <p:grpSp>
          <p:nvGrpSpPr>
            <p:cNvPr id="213" name="Google Shape;163;p11"/>
            <p:cNvGrpSpPr/>
            <p:nvPr/>
          </p:nvGrpSpPr>
          <p:grpSpPr>
            <a:xfrm>
              <a:off x="1856700" y="0"/>
              <a:ext cx="231602" cy="1044301"/>
              <a:chOff x="0" y="0"/>
              <a:chExt cx="231600" cy="1044300"/>
            </a:xfrm>
          </p:grpSpPr>
          <p:sp>
            <p:nvSpPr>
              <p:cNvPr id="208" name="Google Shape;164;p11"/>
              <p:cNvSpPr/>
              <p:nvPr/>
            </p:nvSpPr>
            <p:spPr>
              <a:xfrm flipH="1">
                <a:off x="-1" y="629400"/>
                <a:ext cx="231601" cy="4149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16765" y="0"/>
                      <a:pt x="21600" y="2699"/>
                      <a:pt x="21600" y="6029"/>
                    </a:cubicBezTo>
                    <a:lnTo>
                      <a:pt x="21600" y="21600"/>
                    </a:lnTo>
                    <a:lnTo>
                      <a:pt x="0" y="21600"/>
                    </a:lnTo>
                    <a:lnTo>
                      <a:pt x="0" y="6029"/>
                    </a:lnTo>
                    <a:cubicBezTo>
                      <a:pt x="0" y="2699"/>
                      <a:pt x="4835" y="0"/>
                      <a:pt x="10800" y="0"/>
                    </a:cubicBezTo>
                    <a:close/>
                  </a:path>
                </a:pathLst>
              </a:custGeom>
              <a:solidFill>
                <a:srgbClr val="FFFFFF">
                  <a:alpha val="9020"/>
                </a:srgbClr>
              </a:solidFill>
              <a:ln w="12700" cap="flat">
                <a:noFill/>
                <a:miter lim="400000"/>
              </a:ln>
              <a:effectLst/>
            </p:spPr>
            <p:txBody>
              <a:bodyPr wrap="square" lIns="0" tIns="0" rIns="0" bIns="0" numCol="1" anchor="ctr">
                <a:noAutofit/>
              </a:bodyPr>
              <a:lstStyle/>
              <a:p>
                <a:pPr>
                  <a:defRPr>
                    <a:solidFill>
                      <a:srgbClr val="000000"/>
                    </a:solidFill>
                  </a:defRPr>
                </a:pPr>
              </a:p>
            </p:txBody>
          </p:sp>
          <p:sp>
            <p:nvSpPr>
              <p:cNvPr id="209" name="Google Shape;165;p11"/>
              <p:cNvSpPr/>
              <p:nvPr/>
            </p:nvSpPr>
            <p:spPr>
              <a:xfrm flipH="1">
                <a:off x="-1" y="209999"/>
                <a:ext cx="231601" cy="83430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16765" y="0"/>
                      <a:pt x="21600" y="1342"/>
                      <a:pt x="21600" y="2998"/>
                    </a:cubicBezTo>
                    <a:lnTo>
                      <a:pt x="21600" y="21600"/>
                    </a:lnTo>
                    <a:lnTo>
                      <a:pt x="0" y="21600"/>
                    </a:lnTo>
                    <a:lnTo>
                      <a:pt x="0" y="2998"/>
                    </a:lnTo>
                    <a:cubicBezTo>
                      <a:pt x="0" y="1342"/>
                      <a:pt x="4835" y="0"/>
                      <a:pt x="10800" y="0"/>
                    </a:cubicBezTo>
                    <a:close/>
                  </a:path>
                </a:pathLst>
              </a:custGeom>
              <a:solidFill>
                <a:srgbClr val="FFFFFF">
                  <a:alpha val="9020"/>
                </a:srgbClr>
              </a:solidFill>
              <a:ln w="12700" cap="flat">
                <a:noFill/>
                <a:miter lim="400000"/>
              </a:ln>
              <a:effectLst/>
            </p:spPr>
            <p:txBody>
              <a:bodyPr wrap="square" lIns="0" tIns="0" rIns="0" bIns="0" numCol="1" anchor="ctr">
                <a:noAutofit/>
              </a:bodyPr>
              <a:lstStyle/>
              <a:p>
                <a:pPr>
                  <a:defRPr>
                    <a:solidFill>
                      <a:srgbClr val="000000"/>
                    </a:solidFill>
                  </a:defRPr>
                </a:pPr>
              </a:p>
            </p:txBody>
          </p:sp>
          <p:sp>
            <p:nvSpPr>
              <p:cNvPr id="210" name="Google Shape;166;p11"/>
              <p:cNvSpPr/>
              <p:nvPr/>
            </p:nvSpPr>
            <p:spPr>
              <a:xfrm flipH="1">
                <a:off x="-1" y="419700"/>
                <a:ext cx="231601" cy="6246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16765" y="0"/>
                      <a:pt x="21600" y="1793"/>
                      <a:pt x="21600" y="4005"/>
                    </a:cubicBezTo>
                    <a:lnTo>
                      <a:pt x="21600" y="21600"/>
                    </a:lnTo>
                    <a:lnTo>
                      <a:pt x="0" y="21600"/>
                    </a:lnTo>
                    <a:lnTo>
                      <a:pt x="0" y="4005"/>
                    </a:lnTo>
                    <a:cubicBezTo>
                      <a:pt x="0" y="1793"/>
                      <a:pt x="4835" y="0"/>
                      <a:pt x="10800" y="0"/>
                    </a:cubicBezTo>
                    <a:close/>
                  </a:path>
                </a:pathLst>
              </a:custGeom>
              <a:solidFill>
                <a:srgbClr val="FFFFFF">
                  <a:alpha val="9020"/>
                </a:srgbClr>
              </a:solidFill>
              <a:ln w="12700" cap="flat">
                <a:noFill/>
                <a:miter lim="400000"/>
              </a:ln>
              <a:effectLst/>
            </p:spPr>
            <p:txBody>
              <a:bodyPr wrap="square" lIns="0" tIns="0" rIns="0" bIns="0" numCol="1" anchor="ctr">
                <a:noAutofit/>
              </a:bodyPr>
              <a:lstStyle/>
              <a:p>
                <a:pPr>
                  <a:defRPr>
                    <a:solidFill>
                      <a:srgbClr val="000000"/>
                    </a:solidFill>
                  </a:defRPr>
                </a:pPr>
              </a:p>
            </p:txBody>
          </p:sp>
          <p:sp>
            <p:nvSpPr>
              <p:cNvPr id="211" name="Google Shape;167;p11"/>
              <p:cNvSpPr/>
              <p:nvPr/>
            </p:nvSpPr>
            <p:spPr>
              <a:xfrm flipH="1">
                <a:off x="-1" y="-1"/>
                <a:ext cx="231601" cy="104430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16765" y="0"/>
                      <a:pt x="21600" y="1072"/>
                      <a:pt x="21600" y="2395"/>
                    </a:cubicBezTo>
                    <a:lnTo>
                      <a:pt x="21600" y="21600"/>
                    </a:lnTo>
                    <a:lnTo>
                      <a:pt x="0" y="21600"/>
                    </a:lnTo>
                    <a:lnTo>
                      <a:pt x="0" y="2395"/>
                    </a:lnTo>
                    <a:cubicBezTo>
                      <a:pt x="0" y="1072"/>
                      <a:pt x="4835" y="0"/>
                      <a:pt x="10800" y="0"/>
                    </a:cubicBezTo>
                    <a:close/>
                  </a:path>
                </a:pathLst>
              </a:custGeom>
              <a:solidFill>
                <a:srgbClr val="FFFFFF">
                  <a:alpha val="9020"/>
                </a:srgbClr>
              </a:solidFill>
              <a:ln w="12700" cap="flat">
                <a:noFill/>
                <a:miter lim="400000"/>
              </a:ln>
              <a:effectLst/>
            </p:spPr>
            <p:txBody>
              <a:bodyPr wrap="square" lIns="0" tIns="0" rIns="0" bIns="0" numCol="1" anchor="ctr">
                <a:noAutofit/>
              </a:bodyPr>
              <a:lstStyle/>
              <a:p>
                <a:pPr>
                  <a:defRPr>
                    <a:solidFill>
                      <a:srgbClr val="000000"/>
                    </a:solidFill>
                  </a:defRPr>
                </a:pPr>
              </a:p>
            </p:txBody>
          </p:sp>
          <p:sp>
            <p:nvSpPr>
              <p:cNvPr id="212" name="Google Shape;168;p11"/>
              <p:cNvSpPr/>
              <p:nvPr/>
            </p:nvSpPr>
            <p:spPr>
              <a:xfrm flipH="1">
                <a:off x="0" y="839100"/>
                <a:ext cx="231600" cy="2052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9569" y="0"/>
                    </a:moveTo>
                    <a:lnTo>
                      <a:pt x="12031" y="0"/>
                    </a:lnTo>
                    <a:cubicBezTo>
                      <a:pt x="17316" y="0"/>
                      <a:pt x="21600" y="4835"/>
                      <a:pt x="21600" y="10800"/>
                    </a:cubicBezTo>
                    <a:lnTo>
                      <a:pt x="21600" y="21600"/>
                    </a:lnTo>
                    <a:lnTo>
                      <a:pt x="0" y="21600"/>
                    </a:lnTo>
                    <a:lnTo>
                      <a:pt x="0" y="10800"/>
                    </a:lnTo>
                    <a:cubicBezTo>
                      <a:pt x="0" y="4835"/>
                      <a:pt x="4284" y="0"/>
                      <a:pt x="9569" y="0"/>
                    </a:cubicBezTo>
                    <a:close/>
                  </a:path>
                </a:pathLst>
              </a:custGeom>
              <a:solidFill>
                <a:srgbClr val="FFFFFF">
                  <a:alpha val="9020"/>
                </a:srgbClr>
              </a:solidFill>
              <a:ln w="12700" cap="flat">
                <a:noFill/>
                <a:miter lim="400000"/>
              </a:ln>
              <a:effectLst/>
            </p:spPr>
            <p:txBody>
              <a:bodyPr wrap="square" lIns="0" tIns="0" rIns="0" bIns="0" numCol="1" anchor="ctr">
                <a:noAutofit/>
              </a:bodyPr>
              <a:lstStyle/>
              <a:p>
                <a:pPr>
                  <a:defRPr>
                    <a:solidFill>
                      <a:srgbClr val="000000"/>
                    </a:solidFill>
                  </a:defRPr>
                </a:pPr>
              </a:p>
            </p:txBody>
          </p:sp>
        </p:grpSp>
        <p:grpSp>
          <p:nvGrpSpPr>
            <p:cNvPr id="218" name="Google Shape;169;p11"/>
            <p:cNvGrpSpPr/>
            <p:nvPr/>
          </p:nvGrpSpPr>
          <p:grpSpPr>
            <a:xfrm>
              <a:off x="2228055" y="209999"/>
              <a:ext cx="231601" cy="834302"/>
              <a:chOff x="0" y="0"/>
              <a:chExt cx="231600" cy="834300"/>
            </a:xfrm>
          </p:grpSpPr>
          <p:sp>
            <p:nvSpPr>
              <p:cNvPr id="214" name="Google Shape;170;p11"/>
              <p:cNvSpPr/>
              <p:nvPr/>
            </p:nvSpPr>
            <p:spPr>
              <a:xfrm flipH="1">
                <a:off x="-1" y="419400"/>
                <a:ext cx="231601" cy="4149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16765" y="0"/>
                      <a:pt x="21600" y="2699"/>
                      <a:pt x="21600" y="6029"/>
                    </a:cubicBezTo>
                    <a:lnTo>
                      <a:pt x="21600" y="21600"/>
                    </a:lnTo>
                    <a:lnTo>
                      <a:pt x="0" y="21600"/>
                    </a:lnTo>
                    <a:lnTo>
                      <a:pt x="0" y="6029"/>
                    </a:lnTo>
                    <a:cubicBezTo>
                      <a:pt x="0" y="2699"/>
                      <a:pt x="4835" y="0"/>
                      <a:pt x="10800" y="0"/>
                    </a:cubicBezTo>
                    <a:close/>
                  </a:path>
                </a:pathLst>
              </a:custGeom>
              <a:solidFill>
                <a:srgbClr val="FFFFFF">
                  <a:alpha val="9020"/>
                </a:srgbClr>
              </a:solidFill>
              <a:ln w="12700" cap="flat">
                <a:noFill/>
                <a:miter lim="400000"/>
              </a:ln>
              <a:effectLst/>
            </p:spPr>
            <p:txBody>
              <a:bodyPr wrap="square" lIns="0" tIns="0" rIns="0" bIns="0" numCol="1" anchor="ctr">
                <a:noAutofit/>
              </a:bodyPr>
              <a:lstStyle/>
              <a:p>
                <a:pPr>
                  <a:defRPr>
                    <a:solidFill>
                      <a:srgbClr val="000000"/>
                    </a:solidFill>
                  </a:defRPr>
                </a:pPr>
              </a:p>
            </p:txBody>
          </p:sp>
          <p:sp>
            <p:nvSpPr>
              <p:cNvPr id="215" name="Google Shape;171;p11"/>
              <p:cNvSpPr/>
              <p:nvPr/>
            </p:nvSpPr>
            <p:spPr>
              <a:xfrm flipH="1">
                <a:off x="-1" y="-1"/>
                <a:ext cx="231601" cy="83430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16765" y="0"/>
                      <a:pt x="21600" y="1342"/>
                      <a:pt x="21600" y="2998"/>
                    </a:cubicBezTo>
                    <a:lnTo>
                      <a:pt x="21600" y="21600"/>
                    </a:lnTo>
                    <a:lnTo>
                      <a:pt x="0" y="21600"/>
                    </a:lnTo>
                    <a:lnTo>
                      <a:pt x="0" y="2998"/>
                    </a:lnTo>
                    <a:cubicBezTo>
                      <a:pt x="0" y="1342"/>
                      <a:pt x="4835" y="0"/>
                      <a:pt x="10800" y="0"/>
                    </a:cubicBezTo>
                    <a:close/>
                  </a:path>
                </a:pathLst>
              </a:custGeom>
              <a:solidFill>
                <a:srgbClr val="FFFFFF">
                  <a:alpha val="9020"/>
                </a:srgbClr>
              </a:solidFill>
              <a:ln w="12700" cap="flat">
                <a:noFill/>
                <a:miter lim="400000"/>
              </a:ln>
              <a:effectLst/>
            </p:spPr>
            <p:txBody>
              <a:bodyPr wrap="square" lIns="0" tIns="0" rIns="0" bIns="0" numCol="1" anchor="ctr">
                <a:noAutofit/>
              </a:bodyPr>
              <a:lstStyle/>
              <a:p>
                <a:pPr>
                  <a:defRPr>
                    <a:solidFill>
                      <a:srgbClr val="000000"/>
                    </a:solidFill>
                  </a:defRPr>
                </a:pPr>
              </a:p>
            </p:txBody>
          </p:sp>
          <p:sp>
            <p:nvSpPr>
              <p:cNvPr id="216" name="Google Shape;172;p11"/>
              <p:cNvSpPr/>
              <p:nvPr/>
            </p:nvSpPr>
            <p:spPr>
              <a:xfrm flipH="1">
                <a:off x="-1" y="209700"/>
                <a:ext cx="231601" cy="6246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16765" y="0"/>
                      <a:pt x="21600" y="1793"/>
                      <a:pt x="21600" y="4005"/>
                    </a:cubicBezTo>
                    <a:lnTo>
                      <a:pt x="21600" y="21600"/>
                    </a:lnTo>
                    <a:lnTo>
                      <a:pt x="0" y="21600"/>
                    </a:lnTo>
                    <a:lnTo>
                      <a:pt x="0" y="4005"/>
                    </a:lnTo>
                    <a:cubicBezTo>
                      <a:pt x="0" y="1793"/>
                      <a:pt x="4835" y="0"/>
                      <a:pt x="10800" y="0"/>
                    </a:cubicBezTo>
                    <a:close/>
                  </a:path>
                </a:pathLst>
              </a:custGeom>
              <a:solidFill>
                <a:srgbClr val="FFFFFF">
                  <a:alpha val="9020"/>
                </a:srgbClr>
              </a:solidFill>
              <a:ln w="12700" cap="flat">
                <a:noFill/>
                <a:miter lim="400000"/>
              </a:ln>
              <a:effectLst/>
            </p:spPr>
            <p:txBody>
              <a:bodyPr wrap="square" lIns="0" tIns="0" rIns="0" bIns="0" numCol="1" anchor="ctr">
                <a:noAutofit/>
              </a:bodyPr>
              <a:lstStyle/>
              <a:p>
                <a:pPr>
                  <a:defRPr>
                    <a:solidFill>
                      <a:srgbClr val="000000"/>
                    </a:solidFill>
                  </a:defRPr>
                </a:pPr>
              </a:p>
            </p:txBody>
          </p:sp>
          <p:sp>
            <p:nvSpPr>
              <p:cNvPr id="217" name="Google Shape;173;p11"/>
              <p:cNvSpPr/>
              <p:nvPr/>
            </p:nvSpPr>
            <p:spPr>
              <a:xfrm flipH="1">
                <a:off x="0" y="629100"/>
                <a:ext cx="231600" cy="2052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9569" y="0"/>
                    </a:moveTo>
                    <a:lnTo>
                      <a:pt x="12031" y="0"/>
                    </a:lnTo>
                    <a:cubicBezTo>
                      <a:pt x="17316" y="0"/>
                      <a:pt x="21600" y="4835"/>
                      <a:pt x="21600" y="10800"/>
                    </a:cubicBezTo>
                    <a:lnTo>
                      <a:pt x="21600" y="21600"/>
                    </a:lnTo>
                    <a:lnTo>
                      <a:pt x="0" y="21600"/>
                    </a:lnTo>
                    <a:lnTo>
                      <a:pt x="0" y="10800"/>
                    </a:lnTo>
                    <a:cubicBezTo>
                      <a:pt x="0" y="4835"/>
                      <a:pt x="4284" y="0"/>
                      <a:pt x="9569" y="0"/>
                    </a:cubicBezTo>
                    <a:close/>
                  </a:path>
                </a:pathLst>
              </a:custGeom>
              <a:solidFill>
                <a:srgbClr val="FFFFFF">
                  <a:alpha val="9020"/>
                </a:srgbClr>
              </a:solidFill>
              <a:ln w="12700" cap="flat">
                <a:noFill/>
                <a:miter lim="400000"/>
              </a:ln>
              <a:effectLst/>
            </p:spPr>
            <p:txBody>
              <a:bodyPr wrap="square" lIns="0" tIns="0" rIns="0" bIns="0" numCol="1" anchor="ctr">
                <a:noAutofit/>
              </a:bodyPr>
              <a:lstStyle/>
              <a:p>
                <a:pPr>
                  <a:defRPr>
                    <a:solidFill>
                      <a:srgbClr val="000000"/>
                    </a:solidFill>
                  </a:defRPr>
                </a:pPr>
              </a:p>
            </p:txBody>
          </p:sp>
        </p:grpSp>
        <p:grpSp>
          <p:nvGrpSpPr>
            <p:cNvPr id="222" name="Google Shape;174;p11"/>
            <p:cNvGrpSpPr/>
            <p:nvPr/>
          </p:nvGrpSpPr>
          <p:grpSpPr>
            <a:xfrm>
              <a:off x="2599409" y="419699"/>
              <a:ext cx="231601" cy="624602"/>
              <a:chOff x="0" y="0"/>
              <a:chExt cx="231600" cy="624600"/>
            </a:xfrm>
          </p:grpSpPr>
          <p:sp>
            <p:nvSpPr>
              <p:cNvPr id="219" name="Google Shape;175;p11"/>
              <p:cNvSpPr/>
              <p:nvPr/>
            </p:nvSpPr>
            <p:spPr>
              <a:xfrm flipH="1">
                <a:off x="-1" y="209699"/>
                <a:ext cx="231601" cy="41490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16765" y="0"/>
                      <a:pt x="21600" y="2699"/>
                      <a:pt x="21600" y="6029"/>
                    </a:cubicBezTo>
                    <a:lnTo>
                      <a:pt x="21600" y="21600"/>
                    </a:lnTo>
                    <a:lnTo>
                      <a:pt x="0" y="21600"/>
                    </a:lnTo>
                    <a:lnTo>
                      <a:pt x="0" y="6029"/>
                    </a:lnTo>
                    <a:cubicBezTo>
                      <a:pt x="0" y="2699"/>
                      <a:pt x="4835" y="0"/>
                      <a:pt x="10800" y="0"/>
                    </a:cubicBezTo>
                    <a:close/>
                  </a:path>
                </a:pathLst>
              </a:custGeom>
              <a:solidFill>
                <a:srgbClr val="FFFFFF">
                  <a:alpha val="9020"/>
                </a:srgbClr>
              </a:solidFill>
              <a:ln w="12700" cap="flat">
                <a:noFill/>
                <a:miter lim="400000"/>
              </a:ln>
              <a:effectLst/>
            </p:spPr>
            <p:txBody>
              <a:bodyPr wrap="square" lIns="0" tIns="0" rIns="0" bIns="0" numCol="1" anchor="ctr">
                <a:noAutofit/>
              </a:bodyPr>
              <a:lstStyle/>
              <a:p>
                <a:pPr>
                  <a:defRPr>
                    <a:solidFill>
                      <a:srgbClr val="000000"/>
                    </a:solidFill>
                  </a:defRPr>
                </a:pPr>
              </a:p>
            </p:txBody>
          </p:sp>
          <p:sp>
            <p:nvSpPr>
              <p:cNvPr id="220" name="Google Shape;176;p11"/>
              <p:cNvSpPr/>
              <p:nvPr/>
            </p:nvSpPr>
            <p:spPr>
              <a:xfrm flipH="1">
                <a:off x="-1" y="-1"/>
                <a:ext cx="231601" cy="62460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16765" y="0"/>
                      <a:pt x="21600" y="1793"/>
                      <a:pt x="21600" y="4005"/>
                    </a:cubicBezTo>
                    <a:lnTo>
                      <a:pt x="21600" y="21600"/>
                    </a:lnTo>
                    <a:lnTo>
                      <a:pt x="0" y="21600"/>
                    </a:lnTo>
                    <a:lnTo>
                      <a:pt x="0" y="4005"/>
                    </a:lnTo>
                    <a:cubicBezTo>
                      <a:pt x="0" y="1793"/>
                      <a:pt x="4835" y="0"/>
                      <a:pt x="10800" y="0"/>
                    </a:cubicBezTo>
                    <a:close/>
                  </a:path>
                </a:pathLst>
              </a:custGeom>
              <a:solidFill>
                <a:srgbClr val="FFFFFF">
                  <a:alpha val="9020"/>
                </a:srgbClr>
              </a:solidFill>
              <a:ln w="12700" cap="flat">
                <a:noFill/>
                <a:miter lim="400000"/>
              </a:ln>
              <a:effectLst/>
            </p:spPr>
            <p:txBody>
              <a:bodyPr wrap="square" lIns="0" tIns="0" rIns="0" bIns="0" numCol="1" anchor="ctr">
                <a:noAutofit/>
              </a:bodyPr>
              <a:lstStyle/>
              <a:p>
                <a:pPr>
                  <a:defRPr>
                    <a:solidFill>
                      <a:srgbClr val="000000"/>
                    </a:solidFill>
                  </a:defRPr>
                </a:pPr>
              </a:p>
            </p:txBody>
          </p:sp>
          <p:sp>
            <p:nvSpPr>
              <p:cNvPr id="221" name="Google Shape;177;p11"/>
              <p:cNvSpPr/>
              <p:nvPr/>
            </p:nvSpPr>
            <p:spPr>
              <a:xfrm flipH="1">
                <a:off x="0" y="419400"/>
                <a:ext cx="231600" cy="2052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9569" y="0"/>
                    </a:moveTo>
                    <a:lnTo>
                      <a:pt x="12031" y="0"/>
                    </a:lnTo>
                    <a:cubicBezTo>
                      <a:pt x="17316" y="0"/>
                      <a:pt x="21600" y="4835"/>
                      <a:pt x="21600" y="10800"/>
                    </a:cubicBezTo>
                    <a:lnTo>
                      <a:pt x="21600" y="21600"/>
                    </a:lnTo>
                    <a:lnTo>
                      <a:pt x="0" y="21600"/>
                    </a:lnTo>
                    <a:lnTo>
                      <a:pt x="0" y="10800"/>
                    </a:lnTo>
                    <a:cubicBezTo>
                      <a:pt x="0" y="4835"/>
                      <a:pt x="4284" y="0"/>
                      <a:pt x="9569" y="0"/>
                    </a:cubicBezTo>
                    <a:close/>
                  </a:path>
                </a:pathLst>
              </a:custGeom>
              <a:solidFill>
                <a:srgbClr val="FFFFFF">
                  <a:alpha val="9020"/>
                </a:srgbClr>
              </a:solidFill>
              <a:ln w="12700" cap="flat">
                <a:noFill/>
                <a:miter lim="400000"/>
              </a:ln>
              <a:effectLst/>
            </p:spPr>
            <p:txBody>
              <a:bodyPr wrap="square" lIns="0" tIns="0" rIns="0" bIns="0" numCol="1" anchor="ctr">
                <a:noAutofit/>
              </a:bodyPr>
              <a:lstStyle/>
              <a:p>
                <a:pPr>
                  <a:defRPr>
                    <a:solidFill>
                      <a:srgbClr val="000000"/>
                    </a:solidFill>
                  </a:defRPr>
                </a:pPr>
              </a:p>
            </p:txBody>
          </p:sp>
        </p:grpSp>
        <p:grpSp>
          <p:nvGrpSpPr>
            <p:cNvPr id="228" name="Google Shape;178;p11"/>
            <p:cNvGrpSpPr/>
            <p:nvPr/>
          </p:nvGrpSpPr>
          <p:grpSpPr>
            <a:xfrm>
              <a:off x="3342118" y="0"/>
              <a:ext cx="231601" cy="1044301"/>
              <a:chOff x="0" y="0"/>
              <a:chExt cx="231600" cy="1044300"/>
            </a:xfrm>
          </p:grpSpPr>
          <p:sp>
            <p:nvSpPr>
              <p:cNvPr id="223" name="Google Shape;179;p11"/>
              <p:cNvSpPr/>
              <p:nvPr/>
            </p:nvSpPr>
            <p:spPr>
              <a:xfrm flipH="1">
                <a:off x="-1" y="629400"/>
                <a:ext cx="231601" cy="4149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16765" y="0"/>
                      <a:pt x="21600" y="2699"/>
                      <a:pt x="21600" y="6029"/>
                    </a:cubicBezTo>
                    <a:lnTo>
                      <a:pt x="21600" y="21600"/>
                    </a:lnTo>
                    <a:lnTo>
                      <a:pt x="0" y="21600"/>
                    </a:lnTo>
                    <a:lnTo>
                      <a:pt x="0" y="6029"/>
                    </a:lnTo>
                    <a:cubicBezTo>
                      <a:pt x="0" y="2699"/>
                      <a:pt x="4835" y="0"/>
                      <a:pt x="10800" y="0"/>
                    </a:cubicBezTo>
                    <a:close/>
                  </a:path>
                </a:pathLst>
              </a:custGeom>
              <a:solidFill>
                <a:srgbClr val="FFFFFF">
                  <a:alpha val="9020"/>
                </a:srgbClr>
              </a:solidFill>
              <a:ln w="12700" cap="flat">
                <a:noFill/>
                <a:miter lim="400000"/>
              </a:ln>
              <a:effectLst/>
            </p:spPr>
            <p:txBody>
              <a:bodyPr wrap="square" lIns="0" tIns="0" rIns="0" bIns="0" numCol="1" anchor="ctr">
                <a:noAutofit/>
              </a:bodyPr>
              <a:lstStyle/>
              <a:p>
                <a:pPr>
                  <a:defRPr>
                    <a:solidFill>
                      <a:srgbClr val="000000"/>
                    </a:solidFill>
                  </a:defRPr>
                </a:pPr>
              </a:p>
            </p:txBody>
          </p:sp>
          <p:sp>
            <p:nvSpPr>
              <p:cNvPr id="224" name="Google Shape;180;p11"/>
              <p:cNvSpPr/>
              <p:nvPr/>
            </p:nvSpPr>
            <p:spPr>
              <a:xfrm flipH="1">
                <a:off x="-1" y="209999"/>
                <a:ext cx="231601" cy="83430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16765" y="0"/>
                      <a:pt x="21600" y="1342"/>
                      <a:pt x="21600" y="2998"/>
                    </a:cubicBezTo>
                    <a:lnTo>
                      <a:pt x="21600" y="21600"/>
                    </a:lnTo>
                    <a:lnTo>
                      <a:pt x="0" y="21600"/>
                    </a:lnTo>
                    <a:lnTo>
                      <a:pt x="0" y="2998"/>
                    </a:lnTo>
                    <a:cubicBezTo>
                      <a:pt x="0" y="1342"/>
                      <a:pt x="4835" y="0"/>
                      <a:pt x="10800" y="0"/>
                    </a:cubicBezTo>
                    <a:close/>
                  </a:path>
                </a:pathLst>
              </a:custGeom>
              <a:solidFill>
                <a:srgbClr val="FFFFFF">
                  <a:alpha val="9020"/>
                </a:srgbClr>
              </a:solidFill>
              <a:ln w="12700" cap="flat">
                <a:noFill/>
                <a:miter lim="400000"/>
              </a:ln>
              <a:effectLst/>
            </p:spPr>
            <p:txBody>
              <a:bodyPr wrap="square" lIns="0" tIns="0" rIns="0" bIns="0" numCol="1" anchor="ctr">
                <a:noAutofit/>
              </a:bodyPr>
              <a:lstStyle/>
              <a:p>
                <a:pPr>
                  <a:defRPr>
                    <a:solidFill>
                      <a:srgbClr val="000000"/>
                    </a:solidFill>
                  </a:defRPr>
                </a:pPr>
              </a:p>
            </p:txBody>
          </p:sp>
          <p:sp>
            <p:nvSpPr>
              <p:cNvPr id="225" name="Google Shape;181;p11"/>
              <p:cNvSpPr/>
              <p:nvPr/>
            </p:nvSpPr>
            <p:spPr>
              <a:xfrm flipH="1">
                <a:off x="-1" y="419700"/>
                <a:ext cx="231601" cy="6246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16765" y="0"/>
                      <a:pt x="21600" y="1793"/>
                      <a:pt x="21600" y="4005"/>
                    </a:cubicBezTo>
                    <a:lnTo>
                      <a:pt x="21600" y="21600"/>
                    </a:lnTo>
                    <a:lnTo>
                      <a:pt x="0" y="21600"/>
                    </a:lnTo>
                    <a:lnTo>
                      <a:pt x="0" y="4005"/>
                    </a:lnTo>
                    <a:cubicBezTo>
                      <a:pt x="0" y="1793"/>
                      <a:pt x="4835" y="0"/>
                      <a:pt x="10800" y="0"/>
                    </a:cubicBezTo>
                    <a:close/>
                  </a:path>
                </a:pathLst>
              </a:custGeom>
              <a:solidFill>
                <a:srgbClr val="FFFFFF">
                  <a:alpha val="9020"/>
                </a:srgbClr>
              </a:solidFill>
              <a:ln w="12700" cap="flat">
                <a:noFill/>
                <a:miter lim="400000"/>
              </a:ln>
              <a:effectLst/>
            </p:spPr>
            <p:txBody>
              <a:bodyPr wrap="square" lIns="0" tIns="0" rIns="0" bIns="0" numCol="1" anchor="ctr">
                <a:noAutofit/>
              </a:bodyPr>
              <a:lstStyle/>
              <a:p>
                <a:pPr>
                  <a:defRPr>
                    <a:solidFill>
                      <a:srgbClr val="000000"/>
                    </a:solidFill>
                  </a:defRPr>
                </a:pPr>
              </a:p>
            </p:txBody>
          </p:sp>
          <p:sp>
            <p:nvSpPr>
              <p:cNvPr id="226" name="Google Shape;182;p11"/>
              <p:cNvSpPr/>
              <p:nvPr/>
            </p:nvSpPr>
            <p:spPr>
              <a:xfrm flipH="1">
                <a:off x="-1" y="-1"/>
                <a:ext cx="231601" cy="104430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16765" y="0"/>
                      <a:pt x="21600" y="1072"/>
                      <a:pt x="21600" y="2395"/>
                    </a:cubicBezTo>
                    <a:lnTo>
                      <a:pt x="21600" y="21600"/>
                    </a:lnTo>
                    <a:lnTo>
                      <a:pt x="0" y="21600"/>
                    </a:lnTo>
                    <a:lnTo>
                      <a:pt x="0" y="2395"/>
                    </a:lnTo>
                    <a:cubicBezTo>
                      <a:pt x="0" y="1072"/>
                      <a:pt x="4835" y="0"/>
                      <a:pt x="10800" y="0"/>
                    </a:cubicBezTo>
                    <a:close/>
                  </a:path>
                </a:pathLst>
              </a:custGeom>
              <a:solidFill>
                <a:srgbClr val="FFFFFF">
                  <a:alpha val="9020"/>
                </a:srgbClr>
              </a:solidFill>
              <a:ln w="12700" cap="flat">
                <a:noFill/>
                <a:miter lim="400000"/>
              </a:ln>
              <a:effectLst/>
            </p:spPr>
            <p:txBody>
              <a:bodyPr wrap="square" lIns="0" tIns="0" rIns="0" bIns="0" numCol="1" anchor="ctr">
                <a:noAutofit/>
              </a:bodyPr>
              <a:lstStyle/>
              <a:p>
                <a:pPr>
                  <a:defRPr>
                    <a:solidFill>
                      <a:srgbClr val="000000"/>
                    </a:solidFill>
                  </a:defRPr>
                </a:pPr>
              </a:p>
            </p:txBody>
          </p:sp>
          <p:sp>
            <p:nvSpPr>
              <p:cNvPr id="227" name="Google Shape;183;p11"/>
              <p:cNvSpPr/>
              <p:nvPr/>
            </p:nvSpPr>
            <p:spPr>
              <a:xfrm flipH="1">
                <a:off x="0" y="839100"/>
                <a:ext cx="231600" cy="2052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9569" y="0"/>
                    </a:moveTo>
                    <a:lnTo>
                      <a:pt x="12031" y="0"/>
                    </a:lnTo>
                    <a:cubicBezTo>
                      <a:pt x="17316" y="0"/>
                      <a:pt x="21600" y="4835"/>
                      <a:pt x="21600" y="10800"/>
                    </a:cubicBezTo>
                    <a:lnTo>
                      <a:pt x="21600" y="21600"/>
                    </a:lnTo>
                    <a:lnTo>
                      <a:pt x="0" y="21600"/>
                    </a:lnTo>
                    <a:lnTo>
                      <a:pt x="0" y="10800"/>
                    </a:lnTo>
                    <a:cubicBezTo>
                      <a:pt x="0" y="4835"/>
                      <a:pt x="4284" y="0"/>
                      <a:pt x="9569" y="0"/>
                    </a:cubicBezTo>
                    <a:close/>
                  </a:path>
                </a:pathLst>
              </a:custGeom>
              <a:solidFill>
                <a:srgbClr val="FFFFFF">
                  <a:alpha val="9020"/>
                </a:srgbClr>
              </a:solidFill>
              <a:ln w="12700" cap="flat">
                <a:noFill/>
                <a:miter lim="400000"/>
              </a:ln>
              <a:effectLst/>
            </p:spPr>
            <p:txBody>
              <a:bodyPr wrap="square" lIns="0" tIns="0" rIns="0" bIns="0" numCol="1" anchor="ctr">
                <a:noAutofit/>
              </a:bodyPr>
              <a:lstStyle/>
              <a:p>
                <a:pPr>
                  <a:defRPr>
                    <a:solidFill>
                      <a:srgbClr val="000000"/>
                    </a:solidFill>
                  </a:defRPr>
                </a:pPr>
              </a:p>
            </p:txBody>
          </p:sp>
        </p:grpSp>
        <p:grpSp>
          <p:nvGrpSpPr>
            <p:cNvPr id="233" name="Google Shape;184;p11"/>
            <p:cNvGrpSpPr/>
            <p:nvPr/>
          </p:nvGrpSpPr>
          <p:grpSpPr>
            <a:xfrm>
              <a:off x="3713472" y="209999"/>
              <a:ext cx="231601" cy="834302"/>
              <a:chOff x="0" y="0"/>
              <a:chExt cx="231600" cy="834300"/>
            </a:xfrm>
          </p:grpSpPr>
          <p:sp>
            <p:nvSpPr>
              <p:cNvPr id="229" name="Google Shape;185;p11"/>
              <p:cNvSpPr/>
              <p:nvPr/>
            </p:nvSpPr>
            <p:spPr>
              <a:xfrm flipH="1">
                <a:off x="-1" y="419400"/>
                <a:ext cx="231601" cy="4149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16765" y="0"/>
                      <a:pt x="21600" y="2699"/>
                      <a:pt x="21600" y="6029"/>
                    </a:cubicBezTo>
                    <a:lnTo>
                      <a:pt x="21600" y="21600"/>
                    </a:lnTo>
                    <a:lnTo>
                      <a:pt x="0" y="21600"/>
                    </a:lnTo>
                    <a:lnTo>
                      <a:pt x="0" y="6029"/>
                    </a:lnTo>
                    <a:cubicBezTo>
                      <a:pt x="0" y="2699"/>
                      <a:pt x="4835" y="0"/>
                      <a:pt x="10800" y="0"/>
                    </a:cubicBezTo>
                    <a:close/>
                  </a:path>
                </a:pathLst>
              </a:custGeom>
              <a:solidFill>
                <a:srgbClr val="FFFFFF">
                  <a:alpha val="9020"/>
                </a:srgbClr>
              </a:solidFill>
              <a:ln w="12700" cap="flat">
                <a:noFill/>
                <a:miter lim="400000"/>
              </a:ln>
              <a:effectLst/>
            </p:spPr>
            <p:txBody>
              <a:bodyPr wrap="square" lIns="0" tIns="0" rIns="0" bIns="0" numCol="1" anchor="ctr">
                <a:noAutofit/>
              </a:bodyPr>
              <a:lstStyle/>
              <a:p>
                <a:pPr>
                  <a:defRPr>
                    <a:solidFill>
                      <a:srgbClr val="000000"/>
                    </a:solidFill>
                  </a:defRPr>
                </a:pPr>
              </a:p>
            </p:txBody>
          </p:sp>
          <p:sp>
            <p:nvSpPr>
              <p:cNvPr id="230" name="Google Shape;186;p11"/>
              <p:cNvSpPr/>
              <p:nvPr/>
            </p:nvSpPr>
            <p:spPr>
              <a:xfrm flipH="1">
                <a:off x="-1" y="-1"/>
                <a:ext cx="231601" cy="83430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16765" y="0"/>
                      <a:pt x="21600" y="1342"/>
                      <a:pt x="21600" y="2998"/>
                    </a:cubicBezTo>
                    <a:lnTo>
                      <a:pt x="21600" y="21600"/>
                    </a:lnTo>
                    <a:lnTo>
                      <a:pt x="0" y="21600"/>
                    </a:lnTo>
                    <a:lnTo>
                      <a:pt x="0" y="2998"/>
                    </a:lnTo>
                    <a:cubicBezTo>
                      <a:pt x="0" y="1342"/>
                      <a:pt x="4835" y="0"/>
                      <a:pt x="10800" y="0"/>
                    </a:cubicBezTo>
                    <a:close/>
                  </a:path>
                </a:pathLst>
              </a:custGeom>
              <a:solidFill>
                <a:srgbClr val="FFFFFF">
                  <a:alpha val="9020"/>
                </a:srgbClr>
              </a:solidFill>
              <a:ln w="12700" cap="flat">
                <a:noFill/>
                <a:miter lim="400000"/>
              </a:ln>
              <a:effectLst/>
            </p:spPr>
            <p:txBody>
              <a:bodyPr wrap="square" lIns="0" tIns="0" rIns="0" bIns="0" numCol="1" anchor="ctr">
                <a:noAutofit/>
              </a:bodyPr>
              <a:lstStyle/>
              <a:p>
                <a:pPr>
                  <a:defRPr>
                    <a:solidFill>
                      <a:srgbClr val="000000"/>
                    </a:solidFill>
                  </a:defRPr>
                </a:pPr>
              </a:p>
            </p:txBody>
          </p:sp>
          <p:sp>
            <p:nvSpPr>
              <p:cNvPr id="231" name="Google Shape;187;p11"/>
              <p:cNvSpPr/>
              <p:nvPr/>
            </p:nvSpPr>
            <p:spPr>
              <a:xfrm flipH="1">
                <a:off x="-1" y="209700"/>
                <a:ext cx="231601" cy="6246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16765" y="0"/>
                      <a:pt x="21600" y="1793"/>
                      <a:pt x="21600" y="4005"/>
                    </a:cubicBezTo>
                    <a:lnTo>
                      <a:pt x="21600" y="21600"/>
                    </a:lnTo>
                    <a:lnTo>
                      <a:pt x="0" y="21600"/>
                    </a:lnTo>
                    <a:lnTo>
                      <a:pt x="0" y="4005"/>
                    </a:lnTo>
                    <a:cubicBezTo>
                      <a:pt x="0" y="1793"/>
                      <a:pt x="4835" y="0"/>
                      <a:pt x="10800" y="0"/>
                    </a:cubicBezTo>
                    <a:close/>
                  </a:path>
                </a:pathLst>
              </a:custGeom>
              <a:solidFill>
                <a:srgbClr val="FFFFFF">
                  <a:alpha val="9020"/>
                </a:srgbClr>
              </a:solidFill>
              <a:ln w="12700" cap="flat">
                <a:noFill/>
                <a:miter lim="400000"/>
              </a:ln>
              <a:effectLst/>
            </p:spPr>
            <p:txBody>
              <a:bodyPr wrap="square" lIns="0" tIns="0" rIns="0" bIns="0" numCol="1" anchor="ctr">
                <a:noAutofit/>
              </a:bodyPr>
              <a:lstStyle/>
              <a:p>
                <a:pPr>
                  <a:defRPr>
                    <a:solidFill>
                      <a:srgbClr val="000000"/>
                    </a:solidFill>
                  </a:defRPr>
                </a:pPr>
              </a:p>
            </p:txBody>
          </p:sp>
          <p:sp>
            <p:nvSpPr>
              <p:cNvPr id="232" name="Google Shape;188;p11"/>
              <p:cNvSpPr/>
              <p:nvPr/>
            </p:nvSpPr>
            <p:spPr>
              <a:xfrm flipH="1">
                <a:off x="0" y="629100"/>
                <a:ext cx="231600" cy="2052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9569" y="0"/>
                    </a:moveTo>
                    <a:lnTo>
                      <a:pt x="12031" y="0"/>
                    </a:lnTo>
                    <a:cubicBezTo>
                      <a:pt x="17316" y="0"/>
                      <a:pt x="21600" y="4835"/>
                      <a:pt x="21600" y="10800"/>
                    </a:cubicBezTo>
                    <a:lnTo>
                      <a:pt x="21600" y="21600"/>
                    </a:lnTo>
                    <a:lnTo>
                      <a:pt x="0" y="21600"/>
                    </a:lnTo>
                    <a:lnTo>
                      <a:pt x="0" y="10800"/>
                    </a:lnTo>
                    <a:cubicBezTo>
                      <a:pt x="0" y="4835"/>
                      <a:pt x="4284" y="0"/>
                      <a:pt x="9569" y="0"/>
                    </a:cubicBezTo>
                    <a:close/>
                  </a:path>
                </a:pathLst>
              </a:custGeom>
              <a:solidFill>
                <a:srgbClr val="FFFFFF">
                  <a:alpha val="9020"/>
                </a:srgbClr>
              </a:solidFill>
              <a:ln w="12700" cap="flat">
                <a:noFill/>
                <a:miter lim="400000"/>
              </a:ln>
              <a:effectLst/>
            </p:spPr>
            <p:txBody>
              <a:bodyPr wrap="square" lIns="0" tIns="0" rIns="0" bIns="0" numCol="1" anchor="ctr">
                <a:noAutofit/>
              </a:bodyPr>
              <a:lstStyle/>
              <a:p>
                <a:pPr>
                  <a:defRPr>
                    <a:solidFill>
                      <a:srgbClr val="000000"/>
                    </a:solidFill>
                  </a:defRPr>
                </a:pPr>
              </a:p>
            </p:txBody>
          </p:sp>
        </p:grpSp>
        <p:grpSp>
          <p:nvGrpSpPr>
            <p:cNvPr id="238" name="Google Shape;189;p11"/>
            <p:cNvGrpSpPr/>
            <p:nvPr/>
          </p:nvGrpSpPr>
          <p:grpSpPr>
            <a:xfrm>
              <a:off x="1485346" y="209999"/>
              <a:ext cx="231601" cy="834302"/>
              <a:chOff x="0" y="0"/>
              <a:chExt cx="231600" cy="834300"/>
            </a:xfrm>
          </p:grpSpPr>
          <p:sp>
            <p:nvSpPr>
              <p:cNvPr id="234" name="Google Shape;190;p11"/>
              <p:cNvSpPr/>
              <p:nvPr/>
            </p:nvSpPr>
            <p:spPr>
              <a:xfrm flipH="1">
                <a:off x="-1" y="419400"/>
                <a:ext cx="231601" cy="4149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16765" y="0"/>
                      <a:pt x="21600" y="2699"/>
                      <a:pt x="21600" y="6029"/>
                    </a:cubicBezTo>
                    <a:lnTo>
                      <a:pt x="21600" y="21600"/>
                    </a:lnTo>
                    <a:lnTo>
                      <a:pt x="0" y="21600"/>
                    </a:lnTo>
                    <a:lnTo>
                      <a:pt x="0" y="6029"/>
                    </a:lnTo>
                    <a:cubicBezTo>
                      <a:pt x="0" y="2699"/>
                      <a:pt x="4835" y="0"/>
                      <a:pt x="10800" y="0"/>
                    </a:cubicBezTo>
                    <a:close/>
                  </a:path>
                </a:pathLst>
              </a:custGeom>
              <a:solidFill>
                <a:srgbClr val="FFFFFF">
                  <a:alpha val="9020"/>
                </a:srgbClr>
              </a:solidFill>
              <a:ln w="12700" cap="flat">
                <a:noFill/>
                <a:miter lim="400000"/>
              </a:ln>
              <a:effectLst/>
            </p:spPr>
            <p:txBody>
              <a:bodyPr wrap="square" lIns="0" tIns="0" rIns="0" bIns="0" numCol="1" anchor="ctr">
                <a:noAutofit/>
              </a:bodyPr>
              <a:lstStyle/>
              <a:p>
                <a:pPr>
                  <a:defRPr>
                    <a:solidFill>
                      <a:srgbClr val="000000"/>
                    </a:solidFill>
                  </a:defRPr>
                </a:pPr>
              </a:p>
            </p:txBody>
          </p:sp>
          <p:sp>
            <p:nvSpPr>
              <p:cNvPr id="235" name="Google Shape;191;p11"/>
              <p:cNvSpPr/>
              <p:nvPr/>
            </p:nvSpPr>
            <p:spPr>
              <a:xfrm flipH="1">
                <a:off x="-1" y="-1"/>
                <a:ext cx="231601" cy="83430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16765" y="0"/>
                      <a:pt x="21600" y="1342"/>
                      <a:pt x="21600" y="2998"/>
                    </a:cubicBezTo>
                    <a:lnTo>
                      <a:pt x="21600" y="21600"/>
                    </a:lnTo>
                    <a:lnTo>
                      <a:pt x="0" y="21600"/>
                    </a:lnTo>
                    <a:lnTo>
                      <a:pt x="0" y="2998"/>
                    </a:lnTo>
                    <a:cubicBezTo>
                      <a:pt x="0" y="1342"/>
                      <a:pt x="4835" y="0"/>
                      <a:pt x="10800" y="0"/>
                    </a:cubicBezTo>
                    <a:close/>
                  </a:path>
                </a:pathLst>
              </a:custGeom>
              <a:solidFill>
                <a:srgbClr val="FFFFFF">
                  <a:alpha val="9020"/>
                </a:srgbClr>
              </a:solidFill>
              <a:ln w="12700" cap="flat">
                <a:noFill/>
                <a:miter lim="400000"/>
              </a:ln>
              <a:effectLst/>
            </p:spPr>
            <p:txBody>
              <a:bodyPr wrap="square" lIns="0" tIns="0" rIns="0" bIns="0" numCol="1" anchor="ctr">
                <a:noAutofit/>
              </a:bodyPr>
              <a:lstStyle/>
              <a:p>
                <a:pPr>
                  <a:defRPr>
                    <a:solidFill>
                      <a:srgbClr val="000000"/>
                    </a:solidFill>
                  </a:defRPr>
                </a:pPr>
              </a:p>
            </p:txBody>
          </p:sp>
          <p:sp>
            <p:nvSpPr>
              <p:cNvPr id="236" name="Google Shape;192;p11"/>
              <p:cNvSpPr/>
              <p:nvPr/>
            </p:nvSpPr>
            <p:spPr>
              <a:xfrm flipH="1">
                <a:off x="-1" y="209700"/>
                <a:ext cx="231601" cy="6246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16765" y="0"/>
                      <a:pt x="21600" y="1793"/>
                      <a:pt x="21600" y="4005"/>
                    </a:cubicBezTo>
                    <a:lnTo>
                      <a:pt x="21600" y="21600"/>
                    </a:lnTo>
                    <a:lnTo>
                      <a:pt x="0" y="21600"/>
                    </a:lnTo>
                    <a:lnTo>
                      <a:pt x="0" y="4005"/>
                    </a:lnTo>
                    <a:cubicBezTo>
                      <a:pt x="0" y="1793"/>
                      <a:pt x="4835" y="0"/>
                      <a:pt x="10800" y="0"/>
                    </a:cubicBezTo>
                    <a:close/>
                  </a:path>
                </a:pathLst>
              </a:custGeom>
              <a:solidFill>
                <a:srgbClr val="FFFFFF">
                  <a:alpha val="9020"/>
                </a:srgbClr>
              </a:solidFill>
              <a:ln w="12700" cap="flat">
                <a:noFill/>
                <a:miter lim="400000"/>
              </a:ln>
              <a:effectLst/>
            </p:spPr>
            <p:txBody>
              <a:bodyPr wrap="square" lIns="0" tIns="0" rIns="0" bIns="0" numCol="1" anchor="ctr">
                <a:noAutofit/>
              </a:bodyPr>
              <a:lstStyle/>
              <a:p>
                <a:pPr>
                  <a:defRPr>
                    <a:solidFill>
                      <a:srgbClr val="000000"/>
                    </a:solidFill>
                  </a:defRPr>
                </a:pPr>
              </a:p>
            </p:txBody>
          </p:sp>
          <p:sp>
            <p:nvSpPr>
              <p:cNvPr id="237" name="Google Shape;193;p11"/>
              <p:cNvSpPr/>
              <p:nvPr/>
            </p:nvSpPr>
            <p:spPr>
              <a:xfrm flipH="1">
                <a:off x="0" y="629100"/>
                <a:ext cx="231600" cy="2052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9569" y="0"/>
                    </a:moveTo>
                    <a:lnTo>
                      <a:pt x="12031" y="0"/>
                    </a:lnTo>
                    <a:cubicBezTo>
                      <a:pt x="17316" y="0"/>
                      <a:pt x="21600" y="4835"/>
                      <a:pt x="21600" y="10800"/>
                    </a:cubicBezTo>
                    <a:lnTo>
                      <a:pt x="21600" y="21600"/>
                    </a:lnTo>
                    <a:lnTo>
                      <a:pt x="0" y="21600"/>
                    </a:lnTo>
                    <a:lnTo>
                      <a:pt x="0" y="10800"/>
                    </a:lnTo>
                    <a:cubicBezTo>
                      <a:pt x="0" y="4835"/>
                      <a:pt x="4284" y="0"/>
                      <a:pt x="9569" y="0"/>
                    </a:cubicBezTo>
                    <a:close/>
                  </a:path>
                </a:pathLst>
              </a:custGeom>
              <a:solidFill>
                <a:srgbClr val="FFFFFF">
                  <a:alpha val="9020"/>
                </a:srgbClr>
              </a:solidFill>
              <a:ln w="12700" cap="flat">
                <a:noFill/>
                <a:miter lim="400000"/>
              </a:ln>
              <a:effectLst/>
            </p:spPr>
            <p:txBody>
              <a:bodyPr wrap="square" lIns="0" tIns="0" rIns="0" bIns="0" numCol="1" anchor="ctr">
                <a:noAutofit/>
              </a:bodyPr>
              <a:lstStyle/>
              <a:p>
                <a:pPr>
                  <a:defRPr>
                    <a:solidFill>
                      <a:srgbClr val="000000"/>
                    </a:solidFill>
                  </a:defRPr>
                </a:pPr>
              </a:p>
            </p:txBody>
          </p:sp>
        </p:grpSp>
        <p:grpSp>
          <p:nvGrpSpPr>
            <p:cNvPr id="242" name="Google Shape;194;p11"/>
            <p:cNvGrpSpPr/>
            <p:nvPr/>
          </p:nvGrpSpPr>
          <p:grpSpPr>
            <a:xfrm>
              <a:off x="4084827" y="419699"/>
              <a:ext cx="231601" cy="624602"/>
              <a:chOff x="0" y="0"/>
              <a:chExt cx="231600" cy="624600"/>
            </a:xfrm>
          </p:grpSpPr>
          <p:sp>
            <p:nvSpPr>
              <p:cNvPr id="239" name="Google Shape;195;p11"/>
              <p:cNvSpPr/>
              <p:nvPr/>
            </p:nvSpPr>
            <p:spPr>
              <a:xfrm flipH="1">
                <a:off x="-1" y="209699"/>
                <a:ext cx="231601" cy="41490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16765" y="0"/>
                      <a:pt x="21600" y="2699"/>
                      <a:pt x="21600" y="6029"/>
                    </a:cubicBezTo>
                    <a:lnTo>
                      <a:pt x="21600" y="21600"/>
                    </a:lnTo>
                    <a:lnTo>
                      <a:pt x="0" y="21600"/>
                    </a:lnTo>
                    <a:lnTo>
                      <a:pt x="0" y="6029"/>
                    </a:lnTo>
                    <a:cubicBezTo>
                      <a:pt x="0" y="2699"/>
                      <a:pt x="4835" y="0"/>
                      <a:pt x="10800" y="0"/>
                    </a:cubicBezTo>
                    <a:close/>
                  </a:path>
                </a:pathLst>
              </a:custGeom>
              <a:solidFill>
                <a:srgbClr val="FFFFFF">
                  <a:alpha val="9020"/>
                </a:srgbClr>
              </a:solidFill>
              <a:ln w="12700" cap="flat">
                <a:noFill/>
                <a:miter lim="400000"/>
              </a:ln>
              <a:effectLst/>
            </p:spPr>
            <p:txBody>
              <a:bodyPr wrap="square" lIns="0" tIns="0" rIns="0" bIns="0" numCol="1" anchor="ctr">
                <a:noAutofit/>
              </a:bodyPr>
              <a:lstStyle/>
              <a:p>
                <a:pPr>
                  <a:defRPr>
                    <a:solidFill>
                      <a:srgbClr val="000000"/>
                    </a:solidFill>
                  </a:defRPr>
                </a:pPr>
              </a:p>
            </p:txBody>
          </p:sp>
          <p:sp>
            <p:nvSpPr>
              <p:cNvPr id="240" name="Google Shape;196;p11"/>
              <p:cNvSpPr/>
              <p:nvPr/>
            </p:nvSpPr>
            <p:spPr>
              <a:xfrm flipH="1">
                <a:off x="-1" y="-1"/>
                <a:ext cx="231601" cy="62460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16765" y="0"/>
                      <a:pt x="21600" y="1793"/>
                      <a:pt x="21600" y="4005"/>
                    </a:cubicBezTo>
                    <a:lnTo>
                      <a:pt x="21600" y="21600"/>
                    </a:lnTo>
                    <a:lnTo>
                      <a:pt x="0" y="21600"/>
                    </a:lnTo>
                    <a:lnTo>
                      <a:pt x="0" y="4005"/>
                    </a:lnTo>
                    <a:cubicBezTo>
                      <a:pt x="0" y="1793"/>
                      <a:pt x="4835" y="0"/>
                      <a:pt x="10800" y="0"/>
                    </a:cubicBezTo>
                    <a:close/>
                  </a:path>
                </a:pathLst>
              </a:custGeom>
              <a:solidFill>
                <a:srgbClr val="FFFFFF">
                  <a:alpha val="9020"/>
                </a:srgbClr>
              </a:solidFill>
              <a:ln w="12700" cap="flat">
                <a:noFill/>
                <a:miter lim="400000"/>
              </a:ln>
              <a:effectLst/>
            </p:spPr>
            <p:txBody>
              <a:bodyPr wrap="square" lIns="0" tIns="0" rIns="0" bIns="0" numCol="1" anchor="ctr">
                <a:noAutofit/>
              </a:bodyPr>
              <a:lstStyle/>
              <a:p>
                <a:pPr>
                  <a:defRPr>
                    <a:solidFill>
                      <a:srgbClr val="000000"/>
                    </a:solidFill>
                  </a:defRPr>
                </a:pPr>
              </a:p>
            </p:txBody>
          </p:sp>
          <p:sp>
            <p:nvSpPr>
              <p:cNvPr id="241" name="Google Shape;197;p11"/>
              <p:cNvSpPr/>
              <p:nvPr/>
            </p:nvSpPr>
            <p:spPr>
              <a:xfrm flipH="1">
                <a:off x="0" y="419400"/>
                <a:ext cx="231600" cy="2052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9569" y="0"/>
                    </a:moveTo>
                    <a:lnTo>
                      <a:pt x="12031" y="0"/>
                    </a:lnTo>
                    <a:cubicBezTo>
                      <a:pt x="17316" y="0"/>
                      <a:pt x="21600" y="4835"/>
                      <a:pt x="21600" y="10800"/>
                    </a:cubicBezTo>
                    <a:lnTo>
                      <a:pt x="21600" y="21600"/>
                    </a:lnTo>
                    <a:lnTo>
                      <a:pt x="0" y="21600"/>
                    </a:lnTo>
                    <a:lnTo>
                      <a:pt x="0" y="10800"/>
                    </a:lnTo>
                    <a:cubicBezTo>
                      <a:pt x="0" y="4835"/>
                      <a:pt x="4284" y="0"/>
                      <a:pt x="9569" y="0"/>
                    </a:cubicBezTo>
                    <a:close/>
                  </a:path>
                </a:pathLst>
              </a:custGeom>
              <a:solidFill>
                <a:srgbClr val="FFFFFF">
                  <a:alpha val="9020"/>
                </a:srgbClr>
              </a:solidFill>
              <a:ln w="12700" cap="flat">
                <a:noFill/>
                <a:miter lim="400000"/>
              </a:ln>
              <a:effectLst/>
            </p:spPr>
            <p:txBody>
              <a:bodyPr wrap="square" lIns="0" tIns="0" rIns="0" bIns="0" numCol="1" anchor="ctr">
                <a:noAutofit/>
              </a:bodyPr>
              <a:lstStyle/>
              <a:p>
                <a:pPr>
                  <a:defRPr>
                    <a:solidFill>
                      <a:srgbClr val="000000"/>
                    </a:solidFill>
                  </a:defRPr>
                </a:pPr>
              </a:p>
            </p:txBody>
          </p:sp>
        </p:grpSp>
        <p:grpSp>
          <p:nvGrpSpPr>
            <p:cNvPr id="247" name="Google Shape;198;p11"/>
            <p:cNvGrpSpPr/>
            <p:nvPr/>
          </p:nvGrpSpPr>
          <p:grpSpPr>
            <a:xfrm>
              <a:off x="2970763" y="209999"/>
              <a:ext cx="231602" cy="834302"/>
              <a:chOff x="0" y="0"/>
              <a:chExt cx="231600" cy="834300"/>
            </a:xfrm>
          </p:grpSpPr>
          <p:sp>
            <p:nvSpPr>
              <p:cNvPr id="243" name="Google Shape;199;p11"/>
              <p:cNvSpPr/>
              <p:nvPr/>
            </p:nvSpPr>
            <p:spPr>
              <a:xfrm flipH="1">
                <a:off x="-1" y="419400"/>
                <a:ext cx="231601" cy="4149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16765" y="0"/>
                      <a:pt x="21600" y="2699"/>
                      <a:pt x="21600" y="6029"/>
                    </a:cubicBezTo>
                    <a:lnTo>
                      <a:pt x="21600" y="21600"/>
                    </a:lnTo>
                    <a:lnTo>
                      <a:pt x="0" y="21600"/>
                    </a:lnTo>
                    <a:lnTo>
                      <a:pt x="0" y="6029"/>
                    </a:lnTo>
                    <a:cubicBezTo>
                      <a:pt x="0" y="2699"/>
                      <a:pt x="4835" y="0"/>
                      <a:pt x="10800" y="0"/>
                    </a:cubicBezTo>
                    <a:close/>
                  </a:path>
                </a:pathLst>
              </a:custGeom>
              <a:solidFill>
                <a:srgbClr val="FFFFFF">
                  <a:alpha val="9020"/>
                </a:srgbClr>
              </a:solidFill>
              <a:ln w="12700" cap="flat">
                <a:noFill/>
                <a:miter lim="400000"/>
              </a:ln>
              <a:effectLst/>
            </p:spPr>
            <p:txBody>
              <a:bodyPr wrap="square" lIns="0" tIns="0" rIns="0" bIns="0" numCol="1" anchor="ctr">
                <a:noAutofit/>
              </a:bodyPr>
              <a:lstStyle/>
              <a:p>
                <a:pPr>
                  <a:defRPr>
                    <a:solidFill>
                      <a:srgbClr val="000000"/>
                    </a:solidFill>
                  </a:defRPr>
                </a:pPr>
              </a:p>
            </p:txBody>
          </p:sp>
          <p:sp>
            <p:nvSpPr>
              <p:cNvPr id="244" name="Google Shape;200;p11"/>
              <p:cNvSpPr/>
              <p:nvPr/>
            </p:nvSpPr>
            <p:spPr>
              <a:xfrm flipH="1">
                <a:off x="-1" y="-1"/>
                <a:ext cx="231601" cy="83430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16765" y="0"/>
                      <a:pt x="21600" y="1342"/>
                      <a:pt x="21600" y="2998"/>
                    </a:cubicBezTo>
                    <a:lnTo>
                      <a:pt x="21600" y="21600"/>
                    </a:lnTo>
                    <a:lnTo>
                      <a:pt x="0" y="21600"/>
                    </a:lnTo>
                    <a:lnTo>
                      <a:pt x="0" y="2998"/>
                    </a:lnTo>
                    <a:cubicBezTo>
                      <a:pt x="0" y="1342"/>
                      <a:pt x="4835" y="0"/>
                      <a:pt x="10800" y="0"/>
                    </a:cubicBezTo>
                    <a:close/>
                  </a:path>
                </a:pathLst>
              </a:custGeom>
              <a:solidFill>
                <a:srgbClr val="FFFFFF">
                  <a:alpha val="9020"/>
                </a:srgbClr>
              </a:solidFill>
              <a:ln w="12700" cap="flat">
                <a:noFill/>
                <a:miter lim="400000"/>
              </a:ln>
              <a:effectLst/>
            </p:spPr>
            <p:txBody>
              <a:bodyPr wrap="square" lIns="0" tIns="0" rIns="0" bIns="0" numCol="1" anchor="ctr">
                <a:noAutofit/>
              </a:bodyPr>
              <a:lstStyle/>
              <a:p>
                <a:pPr>
                  <a:defRPr>
                    <a:solidFill>
                      <a:srgbClr val="000000"/>
                    </a:solidFill>
                  </a:defRPr>
                </a:pPr>
              </a:p>
            </p:txBody>
          </p:sp>
          <p:sp>
            <p:nvSpPr>
              <p:cNvPr id="245" name="Google Shape;201;p11"/>
              <p:cNvSpPr/>
              <p:nvPr/>
            </p:nvSpPr>
            <p:spPr>
              <a:xfrm flipH="1">
                <a:off x="-1" y="209700"/>
                <a:ext cx="231601" cy="6246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16765" y="0"/>
                      <a:pt x="21600" y="1793"/>
                      <a:pt x="21600" y="4005"/>
                    </a:cubicBezTo>
                    <a:lnTo>
                      <a:pt x="21600" y="21600"/>
                    </a:lnTo>
                    <a:lnTo>
                      <a:pt x="0" y="21600"/>
                    </a:lnTo>
                    <a:lnTo>
                      <a:pt x="0" y="4005"/>
                    </a:lnTo>
                    <a:cubicBezTo>
                      <a:pt x="0" y="1793"/>
                      <a:pt x="4835" y="0"/>
                      <a:pt x="10800" y="0"/>
                    </a:cubicBezTo>
                    <a:close/>
                  </a:path>
                </a:pathLst>
              </a:custGeom>
              <a:solidFill>
                <a:srgbClr val="FFFFFF">
                  <a:alpha val="9020"/>
                </a:srgbClr>
              </a:solidFill>
              <a:ln w="12700" cap="flat">
                <a:noFill/>
                <a:miter lim="400000"/>
              </a:ln>
              <a:effectLst/>
            </p:spPr>
            <p:txBody>
              <a:bodyPr wrap="square" lIns="0" tIns="0" rIns="0" bIns="0" numCol="1" anchor="ctr">
                <a:noAutofit/>
              </a:bodyPr>
              <a:lstStyle/>
              <a:p>
                <a:pPr>
                  <a:defRPr>
                    <a:solidFill>
                      <a:srgbClr val="000000"/>
                    </a:solidFill>
                  </a:defRPr>
                </a:pPr>
              </a:p>
            </p:txBody>
          </p:sp>
          <p:sp>
            <p:nvSpPr>
              <p:cNvPr id="246" name="Google Shape;202;p11"/>
              <p:cNvSpPr/>
              <p:nvPr/>
            </p:nvSpPr>
            <p:spPr>
              <a:xfrm flipH="1">
                <a:off x="0" y="629100"/>
                <a:ext cx="231600" cy="2052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9569" y="0"/>
                    </a:moveTo>
                    <a:lnTo>
                      <a:pt x="12031" y="0"/>
                    </a:lnTo>
                    <a:cubicBezTo>
                      <a:pt x="17316" y="0"/>
                      <a:pt x="21600" y="4835"/>
                      <a:pt x="21600" y="10800"/>
                    </a:cubicBezTo>
                    <a:lnTo>
                      <a:pt x="21600" y="21600"/>
                    </a:lnTo>
                    <a:lnTo>
                      <a:pt x="0" y="21600"/>
                    </a:lnTo>
                    <a:lnTo>
                      <a:pt x="0" y="10800"/>
                    </a:lnTo>
                    <a:cubicBezTo>
                      <a:pt x="0" y="4835"/>
                      <a:pt x="4284" y="0"/>
                      <a:pt x="9569" y="0"/>
                    </a:cubicBezTo>
                    <a:close/>
                  </a:path>
                </a:pathLst>
              </a:custGeom>
              <a:solidFill>
                <a:srgbClr val="FFFFFF">
                  <a:alpha val="9020"/>
                </a:srgbClr>
              </a:solidFill>
              <a:ln w="12700" cap="flat">
                <a:noFill/>
                <a:miter lim="400000"/>
              </a:ln>
              <a:effectLst/>
            </p:spPr>
            <p:txBody>
              <a:bodyPr wrap="square" lIns="0" tIns="0" rIns="0" bIns="0" numCol="1" anchor="ctr">
                <a:noAutofit/>
              </a:bodyPr>
              <a:lstStyle/>
              <a:p>
                <a:pPr>
                  <a:defRPr>
                    <a:solidFill>
                      <a:srgbClr val="000000"/>
                    </a:solidFill>
                  </a:defRPr>
                </a:pPr>
              </a:p>
            </p:txBody>
          </p:sp>
        </p:grpSp>
        <p:grpSp>
          <p:nvGrpSpPr>
            <p:cNvPr id="252" name="Google Shape;203;p11"/>
            <p:cNvGrpSpPr/>
            <p:nvPr/>
          </p:nvGrpSpPr>
          <p:grpSpPr>
            <a:xfrm>
              <a:off x="4456181" y="209999"/>
              <a:ext cx="231601" cy="834302"/>
              <a:chOff x="0" y="0"/>
              <a:chExt cx="231600" cy="834300"/>
            </a:xfrm>
          </p:grpSpPr>
          <p:sp>
            <p:nvSpPr>
              <p:cNvPr id="248" name="Google Shape;204;p11"/>
              <p:cNvSpPr/>
              <p:nvPr/>
            </p:nvSpPr>
            <p:spPr>
              <a:xfrm flipH="1">
                <a:off x="-1" y="419400"/>
                <a:ext cx="231601" cy="4149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16765" y="0"/>
                      <a:pt x="21600" y="2699"/>
                      <a:pt x="21600" y="6029"/>
                    </a:cubicBezTo>
                    <a:lnTo>
                      <a:pt x="21600" y="21600"/>
                    </a:lnTo>
                    <a:lnTo>
                      <a:pt x="0" y="21600"/>
                    </a:lnTo>
                    <a:lnTo>
                      <a:pt x="0" y="6029"/>
                    </a:lnTo>
                    <a:cubicBezTo>
                      <a:pt x="0" y="2699"/>
                      <a:pt x="4835" y="0"/>
                      <a:pt x="10800" y="0"/>
                    </a:cubicBezTo>
                    <a:close/>
                  </a:path>
                </a:pathLst>
              </a:custGeom>
              <a:solidFill>
                <a:srgbClr val="FFFFFF">
                  <a:alpha val="9020"/>
                </a:srgbClr>
              </a:solidFill>
              <a:ln w="12700" cap="flat">
                <a:noFill/>
                <a:miter lim="400000"/>
              </a:ln>
              <a:effectLst/>
            </p:spPr>
            <p:txBody>
              <a:bodyPr wrap="square" lIns="0" tIns="0" rIns="0" bIns="0" numCol="1" anchor="ctr">
                <a:noAutofit/>
              </a:bodyPr>
              <a:lstStyle/>
              <a:p>
                <a:pPr>
                  <a:defRPr>
                    <a:solidFill>
                      <a:srgbClr val="000000"/>
                    </a:solidFill>
                  </a:defRPr>
                </a:pPr>
              </a:p>
            </p:txBody>
          </p:sp>
          <p:sp>
            <p:nvSpPr>
              <p:cNvPr id="249" name="Google Shape;205;p11"/>
              <p:cNvSpPr/>
              <p:nvPr/>
            </p:nvSpPr>
            <p:spPr>
              <a:xfrm flipH="1">
                <a:off x="-1" y="-1"/>
                <a:ext cx="231601" cy="83430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16765" y="0"/>
                      <a:pt x="21600" y="1342"/>
                      <a:pt x="21600" y="2998"/>
                    </a:cubicBezTo>
                    <a:lnTo>
                      <a:pt x="21600" y="21600"/>
                    </a:lnTo>
                    <a:lnTo>
                      <a:pt x="0" y="21600"/>
                    </a:lnTo>
                    <a:lnTo>
                      <a:pt x="0" y="2998"/>
                    </a:lnTo>
                    <a:cubicBezTo>
                      <a:pt x="0" y="1342"/>
                      <a:pt x="4835" y="0"/>
                      <a:pt x="10800" y="0"/>
                    </a:cubicBezTo>
                    <a:close/>
                  </a:path>
                </a:pathLst>
              </a:custGeom>
              <a:solidFill>
                <a:srgbClr val="FFFFFF">
                  <a:alpha val="9020"/>
                </a:srgbClr>
              </a:solidFill>
              <a:ln w="12700" cap="flat">
                <a:noFill/>
                <a:miter lim="400000"/>
              </a:ln>
              <a:effectLst/>
            </p:spPr>
            <p:txBody>
              <a:bodyPr wrap="square" lIns="0" tIns="0" rIns="0" bIns="0" numCol="1" anchor="ctr">
                <a:noAutofit/>
              </a:bodyPr>
              <a:lstStyle/>
              <a:p>
                <a:pPr>
                  <a:defRPr>
                    <a:solidFill>
                      <a:srgbClr val="000000"/>
                    </a:solidFill>
                  </a:defRPr>
                </a:pPr>
              </a:p>
            </p:txBody>
          </p:sp>
          <p:sp>
            <p:nvSpPr>
              <p:cNvPr id="250" name="Google Shape;206;p11"/>
              <p:cNvSpPr/>
              <p:nvPr/>
            </p:nvSpPr>
            <p:spPr>
              <a:xfrm flipH="1">
                <a:off x="-1" y="209700"/>
                <a:ext cx="231601" cy="6246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16765" y="0"/>
                      <a:pt x="21600" y="1793"/>
                      <a:pt x="21600" y="4005"/>
                    </a:cubicBezTo>
                    <a:lnTo>
                      <a:pt x="21600" y="21600"/>
                    </a:lnTo>
                    <a:lnTo>
                      <a:pt x="0" y="21600"/>
                    </a:lnTo>
                    <a:lnTo>
                      <a:pt x="0" y="4005"/>
                    </a:lnTo>
                    <a:cubicBezTo>
                      <a:pt x="0" y="1793"/>
                      <a:pt x="4835" y="0"/>
                      <a:pt x="10800" y="0"/>
                    </a:cubicBezTo>
                    <a:close/>
                  </a:path>
                </a:pathLst>
              </a:custGeom>
              <a:solidFill>
                <a:srgbClr val="FFFFFF">
                  <a:alpha val="9020"/>
                </a:srgbClr>
              </a:solidFill>
              <a:ln w="12700" cap="flat">
                <a:noFill/>
                <a:miter lim="400000"/>
              </a:ln>
              <a:effectLst/>
            </p:spPr>
            <p:txBody>
              <a:bodyPr wrap="square" lIns="0" tIns="0" rIns="0" bIns="0" numCol="1" anchor="ctr">
                <a:noAutofit/>
              </a:bodyPr>
              <a:lstStyle/>
              <a:p>
                <a:pPr>
                  <a:defRPr>
                    <a:solidFill>
                      <a:srgbClr val="000000"/>
                    </a:solidFill>
                  </a:defRPr>
                </a:pPr>
              </a:p>
            </p:txBody>
          </p:sp>
          <p:sp>
            <p:nvSpPr>
              <p:cNvPr id="251" name="Google Shape;207;p11"/>
              <p:cNvSpPr/>
              <p:nvPr/>
            </p:nvSpPr>
            <p:spPr>
              <a:xfrm flipH="1">
                <a:off x="0" y="629100"/>
                <a:ext cx="231600" cy="2052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9569" y="0"/>
                    </a:moveTo>
                    <a:lnTo>
                      <a:pt x="12031" y="0"/>
                    </a:lnTo>
                    <a:cubicBezTo>
                      <a:pt x="17316" y="0"/>
                      <a:pt x="21600" y="4835"/>
                      <a:pt x="21600" y="10800"/>
                    </a:cubicBezTo>
                    <a:lnTo>
                      <a:pt x="21600" y="21600"/>
                    </a:lnTo>
                    <a:lnTo>
                      <a:pt x="0" y="21600"/>
                    </a:lnTo>
                    <a:lnTo>
                      <a:pt x="0" y="10800"/>
                    </a:lnTo>
                    <a:cubicBezTo>
                      <a:pt x="0" y="4835"/>
                      <a:pt x="4284" y="0"/>
                      <a:pt x="9569" y="0"/>
                    </a:cubicBezTo>
                    <a:close/>
                  </a:path>
                </a:pathLst>
              </a:custGeom>
              <a:solidFill>
                <a:srgbClr val="FFFFFF">
                  <a:alpha val="9020"/>
                </a:srgbClr>
              </a:solidFill>
              <a:ln w="12700" cap="flat">
                <a:noFill/>
                <a:miter lim="400000"/>
              </a:ln>
              <a:effectLst/>
            </p:spPr>
            <p:txBody>
              <a:bodyPr wrap="square" lIns="0" tIns="0" rIns="0" bIns="0" numCol="1" anchor="ctr">
                <a:noAutofit/>
              </a:bodyPr>
              <a:lstStyle/>
              <a:p>
                <a:pPr>
                  <a:defRPr>
                    <a:solidFill>
                      <a:srgbClr val="000000"/>
                    </a:solidFill>
                  </a:defRPr>
                </a:pPr>
              </a:p>
            </p:txBody>
          </p:sp>
        </p:grpSp>
        <p:grpSp>
          <p:nvGrpSpPr>
            <p:cNvPr id="258" name="Google Shape;208;p11"/>
            <p:cNvGrpSpPr/>
            <p:nvPr/>
          </p:nvGrpSpPr>
          <p:grpSpPr>
            <a:xfrm>
              <a:off x="4827535" y="0"/>
              <a:ext cx="231601" cy="1044301"/>
              <a:chOff x="0" y="0"/>
              <a:chExt cx="231600" cy="1044300"/>
            </a:xfrm>
          </p:grpSpPr>
          <p:sp>
            <p:nvSpPr>
              <p:cNvPr id="253" name="Google Shape;209;p11"/>
              <p:cNvSpPr/>
              <p:nvPr/>
            </p:nvSpPr>
            <p:spPr>
              <a:xfrm flipH="1">
                <a:off x="-1" y="629400"/>
                <a:ext cx="231601" cy="4149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16765" y="0"/>
                      <a:pt x="21600" y="2699"/>
                      <a:pt x="21600" y="6029"/>
                    </a:cubicBezTo>
                    <a:lnTo>
                      <a:pt x="21600" y="21600"/>
                    </a:lnTo>
                    <a:lnTo>
                      <a:pt x="0" y="21600"/>
                    </a:lnTo>
                    <a:lnTo>
                      <a:pt x="0" y="6029"/>
                    </a:lnTo>
                    <a:cubicBezTo>
                      <a:pt x="0" y="2699"/>
                      <a:pt x="4835" y="0"/>
                      <a:pt x="10800" y="0"/>
                    </a:cubicBezTo>
                    <a:close/>
                  </a:path>
                </a:pathLst>
              </a:custGeom>
              <a:solidFill>
                <a:srgbClr val="FFFFFF">
                  <a:alpha val="9020"/>
                </a:srgbClr>
              </a:solidFill>
              <a:ln w="12700" cap="flat">
                <a:noFill/>
                <a:miter lim="400000"/>
              </a:ln>
              <a:effectLst/>
            </p:spPr>
            <p:txBody>
              <a:bodyPr wrap="square" lIns="0" tIns="0" rIns="0" bIns="0" numCol="1" anchor="ctr">
                <a:noAutofit/>
              </a:bodyPr>
              <a:lstStyle/>
              <a:p>
                <a:pPr>
                  <a:defRPr>
                    <a:solidFill>
                      <a:srgbClr val="000000"/>
                    </a:solidFill>
                  </a:defRPr>
                </a:pPr>
              </a:p>
            </p:txBody>
          </p:sp>
          <p:sp>
            <p:nvSpPr>
              <p:cNvPr id="254" name="Google Shape;210;p11"/>
              <p:cNvSpPr/>
              <p:nvPr/>
            </p:nvSpPr>
            <p:spPr>
              <a:xfrm flipH="1">
                <a:off x="-1" y="209999"/>
                <a:ext cx="231601" cy="83430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16765" y="0"/>
                      <a:pt x="21600" y="1342"/>
                      <a:pt x="21600" y="2998"/>
                    </a:cubicBezTo>
                    <a:lnTo>
                      <a:pt x="21600" y="21600"/>
                    </a:lnTo>
                    <a:lnTo>
                      <a:pt x="0" y="21600"/>
                    </a:lnTo>
                    <a:lnTo>
                      <a:pt x="0" y="2998"/>
                    </a:lnTo>
                    <a:cubicBezTo>
                      <a:pt x="0" y="1342"/>
                      <a:pt x="4835" y="0"/>
                      <a:pt x="10800" y="0"/>
                    </a:cubicBezTo>
                    <a:close/>
                  </a:path>
                </a:pathLst>
              </a:custGeom>
              <a:solidFill>
                <a:srgbClr val="FFFFFF">
                  <a:alpha val="9020"/>
                </a:srgbClr>
              </a:solidFill>
              <a:ln w="12700" cap="flat">
                <a:noFill/>
                <a:miter lim="400000"/>
              </a:ln>
              <a:effectLst/>
            </p:spPr>
            <p:txBody>
              <a:bodyPr wrap="square" lIns="0" tIns="0" rIns="0" bIns="0" numCol="1" anchor="ctr">
                <a:noAutofit/>
              </a:bodyPr>
              <a:lstStyle/>
              <a:p>
                <a:pPr>
                  <a:defRPr>
                    <a:solidFill>
                      <a:srgbClr val="000000"/>
                    </a:solidFill>
                  </a:defRPr>
                </a:pPr>
              </a:p>
            </p:txBody>
          </p:sp>
          <p:sp>
            <p:nvSpPr>
              <p:cNvPr id="255" name="Google Shape;211;p11"/>
              <p:cNvSpPr/>
              <p:nvPr/>
            </p:nvSpPr>
            <p:spPr>
              <a:xfrm flipH="1">
                <a:off x="-1" y="419700"/>
                <a:ext cx="231601" cy="6246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16765" y="0"/>
                      <a:pt x="21600" y="1793"/>
                      <a:pt x="21600" y="4005"/>
                    </a:cubicBezTo>
                    <a:lnTo>
                      <a:pt x="21600" y="21600"/>
                    </a:lnTo>
                    <a:lnTo>
                      <a:pt x="0" y="21600"/>
                    </a:lnTo>
                    <a:lnTo>
                      <a:pt x="0" y="4005"/>
                    </a:lnTo>
                    <a:cubicBezTo>
                      <a:pt x="0" y="1793"/>
                      <a:pt x="4835" y="0"/>
                      <a:pt x="10800" y="0"/>
                    </a:cubicBezTo>
                    <a:close/>
                  </a:path>
                </a:pathLst>
              </a:custGeom>
              <a:solidFill>
                <a:srgbClr val="FFFFFF">
                  <a:alpha val="9020"/>
                </a:srgbClr>
              </a:solidFill>
              <a:ln w="12700" cap="flat">
                <a:noFill/>
                <a:miter lim="400000"/>
              </a:ln>
              <a:effectLst/>
            </p:spPr>
            <p:txBody>
              <a:bodyPr wrap="square" lIns="0" tIns="0" rIns="0" bIns="0" numCol="1" anchor="ctr">
                <a:noAutofit/>
              </a:bodyPr>
              <a:lstStyle/>
              <a:p>
                <a:pPr>
                  <a:defRPr>
                    <a:solidFill>
                      <a:srgbClr val="000000"/>
                    </a:solidFill>
                  </a:defRPr>
                </a:pPr>
              </a:p>
            </p:txBody>
          </p:sp>
          <p:sp>
            <p:nvSpPr>
              <p:cNvPr id="256" name="Google Shape;212;p11"/>
              <p:cNvSpPr/>
              <p:nvPr/>
            </p:nvSpPr>
            <p:spPr>
              <a:xfrm flipH="1">
                <a:off x="-1" y="-1"/>
                <a:ext cx="231601" cy="104430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16765" y="0"/>
                      <a:pt x="21600" y="1072"/>
                      <a:pt x="21600" y="2395"/>
                    </a:cubicBezTo>
                    <a:lnTo>
                      <a:pt x="21600" y="21600"/>
                    </a:lnTo>
                    <a:lnTo>
                      <a:pt x="0" y="21600"/>
                    </a:lnTo>
                    <a:lnTo>
                      <a:pt x="0" y="2395"/>
                    </a:lnTo>
                    <a:cubicBezTo>
                      <a:pt x="0" y="1072"/>
                      <a:pt x="4835" y="0"/>
                      <a:pt x="10800" y="0"/>
                    </a:cubicBezTo>
                    <a:close/>
                  </a:path>
                </a:pathLst>
              </a:custGeom>
              <a:solidFill>
                <a:srgbClr val="FFFFFF">
                  <a:alpha val="9020"/>
                </a:srgbClr>
              </a:solidFill>
              <a:ln w="12700" cap="flat">
                <a:noFill/>
                <a:miter lim="400000"/>
              </a:ln>
              <a:effectLst/>
            </p:spPr>
            <p:txBody>
              <a:bodyPr wrap="square" lIns="0" tIns="0" rIns="0" bIns="0" numCol="1" anchor="ctr">
                <a:noAutofit/>
              </a:bodyPr>
              <a:lstStyle/>
              <a:p>
                <a:pPr>
                  <a:defRPr>
                    <a:solidFill>
                      <a:srgbClr val="000000"/>
                    </a:solidFill>
                  </a:defRPr>
                </a:pPr>
              </a:p>
            </p:txBody>
          </p:sp>
          <p:sp>
            <p:nvSpPr>
              <p:cNvPr id="257" name="Google Shape;213;p11"/>
              <p:cNvSpPr/>
              <p:nvPr/>
            </p:nvSpPr>
            <p:spPr>
              <a:xfrm flipH="1">
                <a:off x="0" y="839100"/>
                <a:ext cx="231600" cy="2052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9569" y="0"/>
                    </a:moveTo>
                    <a:lnTo>
                      <a:pt x="12031" y="0"/>
                    </a:lnTo>
                    <a:cubicBezTo>
                      <a:pt x="17316" y="0"/>
                      <a:pt x="21600" y="4835"/>
                      <a:pt x="21600" y="10800"/>
                    </a:cubicBezTo>
                    <a:lnTo>
                      <a:pt x="21600" y="21600"/>
                    </a:lnTo>
                    <a:lnTo>
                      <a:pt x="0" y="21600"/>
                    </a:lnTo>
                    <a:lnTo>
                      <a:pt x="0" y="10800"/>
                    </a:lnTo>
                    <a:cubicBezTo>
                      <a:pt x="0" y="4835"/>
                      <a:pt x="4284" y="0"/>
                      <a:pt x="9569" y="0"/>
                    </a:cubicBezTo>
                    <a:close/>
                  </a:path>
                </a:pathLst>
              </a:custGeom>
              <a:solidFill>
                <a:srgbClr val="FFFFFF">
                  <a:alpha val="9020"/>
                </a:srgbClr>
              </a:solidFill>
              <a:ln w="12700" cap="flat">
                <a:noFill/>
                <a:miter lim="400000"/>
              </a:ln>
              <a:effectLst/>
            </p:spPr>
            <p:txBody>
              <a:bodyPr wrap="square" lIns="0" tIns="0" rIns="0" bIns="0" numCol="1" anchor="ctr">
                <a:noAutofit/>
              </a:bodyPr>
              <a:lstStyle/>
              <a:p>
                <a:pPr>
                  <a:defRPr>
                    <a:solidFill>
                      <a:srgbClr val="000000"/>
                    </a:solidFill>
                  </a:defRPr>
                </a:pPr>
              </a:p>
            </p:txBody>
          </p:sp>
        </p:grpSp>
        <p:grpSp>
          <p:nvGrpSpPr>
            <p:cNvPr id="263" name="Google Shape;214;p11"/>
            <p:cNvGrpSpPr/>
            <p:nvPr/>
          </p:nvGrpSpPr>
          <p:grpSpPr>
            <a:xfrm>
              <a:off x="5198890" y="209999"/>
              <a:ext cx="231601" cy="834302"/>
              <a:chOff x="0" y="0"/>
              <a:chExt cx="231600" cy="834300"/>
            </a:xfrm>
          </p:grpSpPr>
          <p:sp>
            <p:nvSpPr>
              <p:cNvPr id="259" name="Google Shape;215;p11"/>
              <p:cNvSpPr/>
              <p:nvPr/>
            </p:nvSpPr>
            <p:spPr>
              <a:xfrm flipH="1">
                <a:off x="-1" y="419400"/>
                <a:ext cx="231601" cy="4149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16765" y="0"/>
                      <a:pt x="21600" y="2699"/>
                      <a:pt x="21600" y="6029"/>
                    </a:cubicBezTo>
                    <a:lnTo>
                      <a:pt x="21600" y="21600"/>
                    </a:lnTo>
                    <a:lnTo>
                      <a:pt x="0" y="21600"/>
                    </a:lnTo>
                    <a:lnTo>
                      <a:pt x="0" y="6029"/>
                    </a:lnTo>
                    <a:cubicBezTo>
                      <a:pt x="0" y="2699"/>
                      <a:pt x="4835" y="0"/>
                      <a:pt x="10800" y="0"/>
                    </a:cubicBezTo>
                    <a:close/>
                  </a:path>
                </a:pathLst>
              </a:custGeom>
              <a:solidFill>
                <a:srgbClr val="FFFFFF">
                  <a:alpha val="9020"/>
                </a:srgbClr>
              </a:solidFill>
              <a:ln w="12700" cap="flat">
                <a:noFill/>
                <a:miter lim="400000"/>
              </a:ln>
              <a:effectLst/>
            </p:spPr>
            <p:txBody>
              <a:bodyPr wrap="square" lIns="0" tIns="0" rIns="0" bIns="0" numCol="1" anchor="ctr">
                <a:noAutofit/>
              </a:bodyPr>
              <a:lstStyle/>
              <a:p>
                <a:pPr>
                  <a:defRPr>
                    <a:solidFill>
                      <a:srgbClr val="000000"/>
                    </a:solidFill>
                  </a:defRPr>
                </a:pPr>
              </a:p>
            </p:txBody>
          </p:sp>
          <p:sp>
            <p:nvSpPr>
              <p:cNvPr id="260" name="Google Shape;216;p11"/>
              <p:cNvSpPr/>
              <p:nvPr/>
            </p:nvSpPr>
            <p:spPr>
              <a:xfrm flipH="1">
                <a:off x="-1" y="-1"/>
                <a:ext cx="231601" cy="83430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16765" y="0"/>
                      <a:pt x="21600" y="1342"/>
                      <a:pt x="21600" y="2998"/>
                    </a:cubicBezTo>
                    <a:lnTo>
                      <a:pt x="21600" y="21600"/>
                    </a:lnTo>
                    <a:lnTo>
                      <a:pt x="0" y="21600"/>
                    </a:lnTo>
                    <a:lnTo>
                      <a:pt x="0" y="2998"/>
                    </a:lnTo>
                    <a:cubicBezTo>
                      <a:pt x="0" y="1342"/>
                      <a:pt x="4835" y="0"/>
                      <a:pt x="10800" y="0"/>
                    </a:cubicBezTo>
                    <a:close/>
                  </a:path>
                </a:pathLst>
              </a:custGeom>
              <a:solidFill>
                <a:srgbClr val="FFFFFF">
                  <a:alpha val="9020"/>
                </a:srgbClr>
              </a:solidFill>
              <a:ln w="12700" cap="flat">
                <a:noFill/>
                <a:miter lim="400000"/>
              </a:ln>
              <a:effectLst/>
            </p:spPr>
            <p:txBody>
              <a:bodyPr wrap="square" lIns="0" tIns="0" rIns="0" bIns="0" numCol="1" anchor="ctr">
                <a:noAutofit/>
              </a:bodyPr>
              <a:lstStyle/>
              <a:p>
                <a:pPr>
                  <a:defRPr>
                    <a:solidFill>
                      <a:srgbClr val="000000"/>
                    </a:solidFill>
                  </a:defRPr>
                </a:pPr>
              </a:p>
            </p:txBody>
          </p:sp>
          <p:sp>
            <p:nvSpPr>
              <p:cNvPr id="261" name="Google Shape;217;p11"/>
              <p:cNvSpPr/>
              <p:nvPr/>
            </p:nvSpPr>
            <p:spPr>
              <a:xfrm flipH="1">
                <a:off x="-1" y="209700"/>
                <a:ext cx="231601" cy="6246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16765" y="0"/>
                      <a:pt x="21600" y="1793"/>
                      <a:pt x="21600" y="4005"/>
                    </a:cubicBezTo>
                    <a:lnTo>
                      <a:pt x="21600" y="21600"/>
                    </a:lnTo>
                    <a:lnTo>
                      <a:pt x="0" y="21600"/>
                    </a:lnTo>
                    <a:lnTo>
                      <a:pt x="0" y="4005"/>
                    </a:lnTo>
                    <a:cubicBezTo>
                      <a:pt x="0" y="1793"/>
                      <a:pt x="4835" y="0"/>
                      <a:pt x="10800" y="0"/>
                    </a:cubicBezTo>
                    <a:close/>
                  </a:path>
                </a:pathLst>
              </a:custGeom>
              <a:solidFill>
                <a:srgbClr val="FFFFFF">
                  <a:alpha val="9020"/>
                </a:srgbClr>
              </a:solidFill>
              <a:ln w="12700" cap="flat">
                <a:noFill/>
                <a:miter lim="400000"/>
              </a:ln>
              <a:effectLst/>
            </p:spPr>
            <p:txBody>
              <a:bodyPr wrap="square" lIns="0" tIns="0" rIns="0" bIns="0" numCol="1" anchor="ctr">
                <a:noAutofit/>
              </a:bodyPr>
              <a:lstStyle/>
              <a:p>
                <a:pPr>
                  <a:defRPr>
                    <a:solidFill>
                      <a:srgbClr val="000000"/>
                    </a:solidFill>
                  </a:defRPr>
                </a:pPr>
              </a:p>
            </p:txBody>
          </p:sp>
          <p:sp>
            <p:nvSpPr>
              <p:cNvPr id="262" name="Google Shape;218;p11"/>
              <p:cNvSpPr/>
              <p:nvPr/>
            </p:nvSpPr>
            <p:spPr>
              <a:xfrm flipH="1">
                <a:off x="0" y="629100"/>
                <a:ext cx="231600" cy="2052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9569" y="0"/>
                    </a:moveTo>
                    <a:lnTo>
                      <a:pt x="12031" y="0"/>
                    </a:lnTo>
                    <a:cubicBezTo>
                      <a:pt x="17316" y="0"/>
                      <a:pt x="21600" y="4835"/>
                      <a:pt x="21600" y="10800"/>
                    </a:cubicBezTo>
                    <a:lnTo>
                      <a:pt x="21600" y="21600"/>
                    </a:lnTo>
                    <a:lnTo>
                      <a:pt x="0" y="21600"/>
                    </a:lnTo>
                    <a:lnTo>
                      <a:pt x="0" y="10800"/>
                    </a:lnTo>
                    <a:cubicBezTo>
                      <a:pt x="0" y="4835"/>
                      <a:pt x="4284" y="0"/>
                      <a:pt x="9569" y="0"/>
                    </a:cubicBezTo>
                    <a:close/>
                  </a:path>
                </a:pathLst>
              </a:custGeom>
              <a:solidFill>
                <a:srgbClr val="FFFFFF">
                  <a:alpha val="9020"/>
                </a:srgbClr>
              </a:solidFill>
              <a:ln w="12700" cap="flat">
                <a:noFill/>
                <a:miter lim="400000"/>
              </a:ln>
              <a:effectLst/>
            </p:spPr>
            <p:txBody>
              <a:bodyPr wrap="square" lIns="0" tIns="0" rIns="0" bIns="0" numCol="1" anchor="ctr">
                <a:noAutofit/>
              </a:bodyPr>
              <a:lstStyle/>
              <a:p>
                <a:pPr>
                  <a:defRPr>
                    <a:solidFill>
                      <a:srgbClr val="000000"/>
                    </a:solidFill>
                  </a:defRPr>
                </a:pPr>
              </a:p>
            </p:txBody>
          </p:sp>
        </p:grpSp>
        <p:grpSp>
          <p:nvGrpSpPr>
            <p:cNvPr id="267" name="Google Shape;219;p11"/>
            <p:cNvGrpSpPr/>
            <p:nvPr/>
          </p:nvGrpSpPr>
          <p:grpSpPr>
            <a:xfrm>
              <a:off x="5570244" y="419699"/>
              <a:ext cx="231601" cy="624602"/>
              <a:chOff x="0" y="0"/>
              <a:chExt cx="231600" cy="624600"/>
            </a:xfrm>
          </p:grpSpPr>
          <p:sp>
            <p:nvSpPr>
              <p:cNvPr id="264" name="Google Shape;220;p11"/>
              <p:cNvSpPr/>
              <p:nvPr/>
            </p:nvSpPr>
            <p:spPr>
              <a:xfrm flipH="1">
                <a:off x="-1" y="209699"/>
                <a:ext cx="231601" cy="41490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16765" y="0"/>
                      <a:pt x="21600" y="2699"/>
                      <a:pt x="21600" y="6029"/>
                    </a:cubicBezTo>
                    <a:lnTo>
                      <a:pt x="21600" y="21600"/>
                    </a:lnTo>
                    <a:lnTo>
                      <a:pt x="0" y="21600"/>
                    </a:lnTo>
                    <a:lnTo>
                      <a:pt x="0" y="6029"/>
                    </a:lnTo>
                    <a:cubicBezTo>
                      <a:pt x="0" y="2699"/>
                      <a:pt x="4835" y="0"/>
                      <a:pt x="10800" y="0"/>
                    </a:cubicBezTo>
                    <a:close/>
                  </a:path>
                </a:pathLst>
              </a:custGeom>
              <a:solidFill>
                <a:srgbClr val="FFFFFF">
                  <a:alpha val="9020"/>
                </a:srgbClr>
              </a:solidFill>
              <a:ln w="12700" cap="flat">
                <a:noFill/>
                <a:miter lim="400000"/>
              </a:ln>
              <a:effectLst/>
            </p:spPr>
            <p:txBody>
              <a:bodyPr wrap="square" lIns="0" tIns="0" rIns="0" bIns="0" numCol="1" anchor="ctr">
                <a:noAutofit/>
              </a:bodyPr>
              <a:lstStyle/>
              <a:p>
                <a:pPr>
                  <a:defRPr>
                    <a:solidFill>
                      <a:srgbClr val="000000"/>
                    </a:solidFill>
                  </a:defRPr>
                </a:pPr>
              </a:p>
            </p:txBody>
          </p:sp>
          <p:sp>
            <p:nvSpPr>
              <p:cNvPr id="265" name="Google Shape;221;p11"/>
              <p:cNvSpPr/>
              <p:nvPr/>
            </p:nvSpPr>
            <p:spPr>
              <a:xfrm flipH="1">
                <a:off x="-1" y="-1"/>
                <a:ext cx="231601" cy="62460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16765" y="0"/>
                      <a:pt x="21600" y="1793"/>
                      <a:pt x="21600" y="4005"/>
                    </a:cubicBezTo>
                    <a:lnTo>
                      <a:pt x="21600" y="21600"/>
                    </a:lnTo>
                    <a:lnTo>
                      <a:pt x="0" y="21600"/>
                    </a:lnTo>
                    <a:lnTo>
                      <a:pt x="0" y="4005"/>
                    </a:lnTo>
                    <a:cubicBezTo>
                      <a:pt x="0" y="1793"/>
                      <a:pt x="4835" y="0"/>
                      <a:pt x="10800" y="0"/>
                    </a:cubicBezTo>
                    <a:close/>
                  </a:path>
                </a:pathLst>
              </a:custGeom>
              <a:solidFill>
                <a:srgbClr val="FFFFFF">
                  <a:alpha val="9020"/>
                </a:srgbClr>
              </a:solidFill>
              <a:ln w="12700" cap="flat">
                <a:noFill/>
                <a:miter lim="400000"/>
              </a:ln>
              <a:effectLst/>
            </p:spPr>
            <p:txBody>
              <a:bodyPr wrap="square" lIns="0" tIns="0" rIns="0" bIns="0" numCol="1" anchor="ctr">
                <a:noAutofit/>
              </a:bodyPr>
              <a:lstStyle/>
              <a:p>
                <a:pPr>
                  <a:defRPr>
                    <a:solidFill>
                      <a:srgbClr val="000000"/>
                    </a:solidFill>
                  </a:defRPr>
                </a:pPr>
              </a:p>
            </p:txBody>
          </p:sp>
          <p:sp>
            <p:nvSpPr>
              <p:cNvPr id="266" name="Google Shape;222;p11"/>
              <p:cNvSpPr/>
              <p:nvPr/>
            </p:nvSpPr>
            <p:spPr>
              <a:xfrm flipH="1">
                <a:off x="0" y="419400"/>
                <a:ext cx="231600" cy="2052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9569" y="0"/>
                    </a:moveTo>
                    <a:lnTo>
                      <a:pt x="12031" y="0"/>
                    </a:lnTo>
                    <a:cubicBezTo>
                      <a:pt x="17316" y="0"/>
                      <a:pt x="21600" y="4835"/>
                      <a:pt x="21600" y="10800"/>
                    </a:cubicBezTo>
                    <a:lnTo>
                      <a:pt x="21600" y="21600"/>
                    </a:lnTo>
                    <a:lnTo>
                      <a:pt x="0" y="21600"/>
                    </a:lnTo>
                    <a:lnTo>
                      <a:pt x="0" y="10800"/>
                    </a:lnTo>
                    <a:cubicBezTo>
                      <a:pt x="0" y="4835"/>
                      <a:pt x="4284" y="0"/>
                      <a:pt x="9569" y="0"/>
                    </a:cubicBezTo>
                    <a:close/>
                  </a:path>
                </a:pathLst>
              </a:custGeom>
              <a:solidFill>
                <a:srgbClr val="FFFFFF">
                  <a:alpha val="9020"/>
                </a:srgbClr>
              </a:solidFill>
              <a:ln w="12700" cap="flat">
                <a:noFill/>
                <a:miter lim="400000"/>
              </a:ln>
              <a:effectLst/>
            </p:spPr>
            <p:txBody>
              <a:bodyPr wrap="square" lIns="0" tIns="0" rIns="0" bIns="0" numCol="1" anchor="ctr">
                <a:noAutofit/>
              </a:bodyPr>
              <a:lstStyle/>
              <a:p>
                <a:pPr>
                  <a:defRPr>
                    <a:solidFill>
                      <a:srgbClr val="000000"/>
                    </a:solidFill>
                  </a:defRPr>
                </a:pPr>
              </a:p>
            </p:txBody>
          </p:sp>
        </p:grpSp>
        <p:grpSp>
          <p:nvGrpSpPr>
            <p:cNvPr id="272" name="Google Shape;223;p11"/>
            <p:cNvGrpSpPr/>
            <p:nvPr/>
          </p:nvGrpSpPr>
          <p:grpSpPr>
            <a:xfrm>
              <a:off x="5941599" y="209999"/>
              <a:ext cx="231601" cy="834302"/>
              <a:chOff x="0" y="0"/>
              <a:chExt cx="231600" cy="834300"/>
            </a:xfrm>
          </p:grpSpPr>
          <p:sp>
            <p:nvSpPr>
              <p:cNvPr id="268" name="Google Shape;224;p11"/>
              <p:cNvSpPr/>
              <p:nvPr/>
            </p:nvSpPr>
            <p:spPr>
              <a:xfrm flipH="1">
                <a:off x="-1" y="419400"/>
                <a:ext cx="231601" cy="4149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16765" y="0"/>
                      <a:pt x="21600" y="2699"/>
                      <a:pt x="21600" y="6029"/>
                    </a:cubicBezTo>
                    <a:lnTo>
                      <a:pt x="21600" y="21600"/>
                    </a:lnTo>
                    <a:lnTo>
                      <a:pt x="0" y="21600"/>
                    </a:lnTo>
                    <a:lnTo>
                      <a:pt x="0" y="6029"/>
                    </a:lnTo>
                    <a:cubicBezTo>
                      <a:pt x="0" y="2699"/>
                      <a:pt x="4835" y="0"/>
                      <a:pt x="10800" y="0"/>
                    </a:cubicBezTo>
                    <a:close/>
                  </a:path>
                </a:pathLst>
              </a:custGeom>
              <a:solidFill>
                <a:srgbClr val="FFFFFF">
                  <a:alpha val="9020"/>
                </a:srgbClr>
              </a:solidFill>
              <a:ln w="12700" cap="flat">
                <a:noFill/>
                <a:miter lim="400000"/>
              </a:ln>
              <a:effectLst/>
            </p:spPr>
            <p:txBody>
              <a:bodyPr wrap="square" lIns="0" tIns="0" rIns="0" bIns="0" numCol="1" anchor="ctr">
                <a:noAutofit/>
              </a:bodyPr>
              <a:lstStyle/>
              <a:p>
                <a:pPr>
                  <a:defRPr>
                    <a:solidFill>
                      <a:srgbClr val="000000"/>
                    </a:solidFill>
                  </a:defRPr>
                </a:pPr>
              </a:p>
            </p:txBody>
          </p:sp>
          <p:sp>
            <p:nvSpPr>
              <p:cNvPr id="269" name="Google Shape;225;p11"/>
              <p:cNvSpPr/>
              <p:nvPr/>
            </p:nvSpPr>
            <p:spPr>
              <a:xfrm flipH="1">
                <a:off x="-1" y="-1"/>
                <a:ext cx="231601" cy="83430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16765" y="0"/>
                      <a:pt x="21600" y="1342"/>
                      <a:pt x="21600" y="2998"/>
                    </a:cubicBezTo>
                    <a:lnTo>
                      <a:pt x="21600" y="21600"/>
                    </a:lnTo>
                    <a:lnTo>
                      <a:pt x="0" y="21600"/>
                    </a:lnTo>
                    <a:lnTo>
                      <a:pt x="0" y="2998"/>
                    </a:lnTo>
                    <a:cubicBezTo>
                      <a:pt x="0" y="1342"/>
                      <a:pt x="4835" y="0"/>
                      <a:pt x="10800" y="0"/>
                    </a:cubicBezTo>
                    <a:close/>
                  </a:path>
                </a:pathLst>
              </a:custGeom>
              <a:solidFill>
                <a:srgbClr val="FFFFFF">
                  <a:alpha val="9020"/>
                </a:srgbClr>
              </a:solidFill>
              <a:ln w="12700" cap="flat">
                <a:noFill/>
                <a:miter lim="400000"/>
              </a:ln>
              <a:effectLst/>
            </p:spPr>
            <p:txBody>
              <a:bodyPr wrap="square" lIns="0" tIns="0" rIns="0" bIns="0" numCol="1" anchor="ctr">
                <a:noAutofit/>
              </a:bodyPr>
              <a:lstStyle/>
              <a:p>
                <a:pPr>
                  <a:defRPr>
                    <a:solidFill>
                      <a:srgbClr val="000000"/>
                    </a:solidFill>
                  </a:defRPr>
                </a:pPr>
              </a:p>
            </p:txBody>
          </p:sp>
          <p:sp>
            <p:nvSpPr>
              <p:cNvPr id="270" name="Google Shape;226;p11"/>
              <p:cNvSpPr/>
              <p:nvPr/>
            </p:nvSpPr>
            <p:spPr>
              <a:xfrm flipH="1">
                <a:off x="-1" y="209700"/>
                <a:ext cx="231601" cy="6246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16765" y="0"/>
                      <a:pt x="21600" y="1793"/>
                      <a:pt x="21600" y="4005"/>
                    </a:cubicBezTo>
                    <a:lnTo>
                      <a:pt x="21600" y="21600"/>
                    </a:lnTo>
                    <a:lnTo>
                      <a:pt x="0" y="21600"/>
                    </a:lnTo>
                    <a:lnTo>
                      <a:pt x="0" y="4005"/>
                    </a:lnTo>
                    <a:cubicBezTo>
                      <a:pt x="0" y="1793"/>
                      <a:pt x="4835" y="0"/>
                      <a:pt x="10800" y="0"/>
                    </a:cubicBezTo>
                    <a:close/>
                  </a:path>
                </a:pathLst>
              </a:custGeom>
              <a:solidFill>
                <a:srgbClr val="FFFFFF">
                  <a:alpha val="9020"/>
                </a:srgbClr>
              </a:solidFill>
              <a:ln w="12700" cap="flat">
                <a:noFill/>
                <a:miter lim="400000"/>
              </a:ln>
              <a:effectLst/>
            </p:spPr>
            <p:txBody>
              <a:bodyPr wrap="square" lIns="0" tIns="0" rIns="0" bIns="0" numCol="1" anchor="ctr">
                <a:noAutofit/>
              </a:bodyPr>
              <a:lstStyle/>
              <a:p>
                <a:pPr>
                  <a:defRPr>
                    <a:solidFill>
                      <a:srgbClr val="000000"/>
                    </a:solidFill>
                  </a:defRPr>
                </a:pPr>
              </a:p>
            </p:txBody>
          </p:sp>
          <p:sp>
            <p:nvSpPr>
              <p:cNvPr id="271" name="Google Shape;227;p11"/>
              <p:cNvSpPr/>
              <p:nvPr/>
            </p:nvSpPr>
            <p:spPr>
              <a:xfrm flipH="1">
                <a:off x="0" y="629100"/>
                <a:ext cx="231600" cy="2052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9569" y="0"/>
                    </a:moveTo>
                    <a:lnTo>
                      <a:pt x="12031" y="0"/>
                    </a:lnTo>
                    <a:cubicBezTo>
                      <a:pt x="17316" y="0"/>
                      <a:pt x="21600" y="4835"/>
                      <a:pt x="21600" y="10800"/>
                    </a:cubicBezTo>
                    <a:lnTo>
                      <a:pt x="21600" y="21600"/>
                    </a:lnTo>
                    <a:lnTo>
                      <a:pt x="0" y="21600"/>
                    </a:lnTo>
                    <a:lnTo>
                      <a:pt x="0" y="10800"/>
                    </a:lnTo>
                    <a:cubicBezTo>
                      <a:pt x="0" y="4835"/>
                      <a:pt x="4284" y="0"/>
                      <a:pt x="9569" y="0"/>
                    </a:cubicBezTo>
                    <a:close/>
                  </a:path>
                </a:pathLst>
              </a:custGeom>
              <a:solidFill>
                <a:srgbClr val="FFFFFF">
                  <a:alpha val="9020"/>
                </a:srgbClr>
              </a:solidFill>
              <a:ln w="12700" cap="flat">
                <a:noFill/>
                <a:miter lim="400000"/>
              </a:ln>
              <a:effectLst/>
            </p:spPr>
            <p:txBody>
              <a:bodyPr wrap="square" lIns="0" tIns="0" rIns="0" bIns="0" numCol="1" anchor="ctr">
                <a:noAutofit/>
              </a:bodyPr>
              <a:lstStyle/>
              <a:p>
                <a:pPr>
                  <a:defRPr>
                    <a:solidFill>
                      <a:srgbClr val="000000"/>
                    </a:solidFill>
                  </a:defRPr>
                </a:pPr>
              </a:p>
            </p:txBody>
          </p:sp>
        </p:grpSp>
        <p:grpSp>
          <p:nvGrpSpPr>
            <p:cNvPr id="278" name="Google Shape;228;p11"/>
            <p:cNvGrpSpPr/>
            <p:nvPr/>
          </p:nvGrpSpPr>
          <p:grpSpPr>
            <a:xfrm>
              <a:off x="6312953" y="0"/>
              <a:ext cx="231601" cy="1044301"/>
              <a:chOff x="0" y="0"/>
              <a:chExt cx="231600" cy="1044300"/>
            </a:xfrm>
          </p:grpSpPr>
          <p:sp>
            <p:nvSpPr>
              <p:cNvPr id="273" name="Google Shape;229;p11"/>
              <p:cNvSpPr/>
              <p:nvPr/>
            </p:nvSpPr>
            <p:spPr>
              <a:xfrm flipH="1">
                <a:off x="-1" y="629400"/>
                <a:ext cx="231601" cy="4149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16765" y="0"/>
                      <a:pt x="21600" y="2699"/>
                      <a:pt x="21600" y="6029"/>
                    </a:cubicBezTo>
                    <a:lnTo>
                      <a:pt x="21600" y="21600"/>
                    </a:lnTo>
                    <a:lnTo>
                      <a:pt x="0" y="21600"/>
                    </a:lnTo>
                    <a:lnTo>
                      <a:pt x="0" y="6029"/>
                    </a:lnTo>
                    <a:cubicBezTo>
                      <a:pt x="0" y="2699"/>
                      <a:pt x="4835" y="0"/>
                      <a:pt x="10800" y="0"/>
                    </a:cubicBezTo>
                    <a:close/>
                  </a:path>
                </a:pathLst>
              </a:custGeom>
              <a:solidFill>
                <a:srgbClr val="FFFFFF">
                  <a:alpha val="9020"/>
                </a:srgbClr>
              </a:solidFill>
              <a:ln w="12700" cap="flat">
                <a:noFill/>
                <a:miter lim="400000"/>
              </a:ln>
              <a:effectLst/>
            </p:spPr>
            <p:txBody>
              <a:bodyPr wrap="square" lIns="0" tIns="0" rIns="0" bIns="0" numCol="1" anchor="ctr">
                <a:noAutofit/>
              </a:bodyPr>
              <a:lstStyle/>
              <a:p>
                <a:pPr>
                  <a:defRPr>
                    <a:solidFill>
                      <a:srgbClr val="000000"/>
                    </a:solidFill>
                  </a:defRPr>
                </a:pPr>
              </a:p>
            </p:txBody>
          </p:sp>
          <p:sp>
            <p:nvSpPr>
              <p:cNvPr id="274" name="Google Shape;230;p11"/>
              <p:cNvSpPr/>
              <p:nvPr/>
            </p:nvSpPr>
            <p:spPr>
              <a:xfrm flipH="1">
                <a:off x="-1" y="209999"/>
                <a:ext cx="231601" cy="83430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16765" y="0"/>
                      <a:pt x="21600" y="1342"/>
                      <a:pt x="21600" y="2998"/>
                    </a:cubicBezTo>
                    <a:lnTo>
                      <a:pt x="21600" y="21600"/>
                    </a:lnTo>
                    <a:lnTo>
                      <a:pt x="0" y="21600"/>
                    </a:lnTo>
                    <a:lnTo>
                      <a:pt x="0" y="2998"/>
                    </a:lnTo>
                    <a:cubicBezTo>
                      <a:pt x="0" y="1342"/>
                      <a:pt x="4835" y="0"/>
                      <a:pt x="10800" y="0"/>
                    </a:cubicBezTo>
                    <a:close/>
                  </a:path>
                </a:pathLst>
              </a:custGeom>
              <a:solidFill>
                <a:srgbClr val="FFFFFF">
                  <a:alpha val="9020"/>
                </a:srgbClr>
              </a:solidFill>
              <a:ln w="12700" cap="flat">
                <a:noFill/>
                <a:miter lim="400000"/>
              </a:ln>
              <a:effectLst/>
            </p:spPr>
            <p:txBody>
              <a:bodyPr wrap="square" lIns="0" tIns="0" rIns="0" bIns="0" numCol="1" anchor="ctr">
                <a:noAutofit/>
              </a:bodyPr>
              <a:lstStyle/>
              <a:p>
                <a:pPr>
                  <a:defRPr>
                    <a:solidFill>
                      <a:srgbClr val="000000"/>
                    </a:solidFill>
                  </a:defRPr>
                </a:pPr>
              </a:p>
            </p:txBody>
          </p:sp>
          <p:sp>
            <p:nvSpPr>
              <p:cNvPr id="275" name="Google Shape;231;p11"/>
              <p:cNvSpPr/>
              <p:nvPr/>
            </p:nvSpPr>
            <p:spPr>
              <a:xfrm flipH="1">
                <a:off x="-1" y="419700"/>
                <a:ext cx="231601" cy="6246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16765" y="0"/>
                      <a:pt x="21600" y="1793"/>
                      <a:pt x="21600" y="4005"/>
                    </a:cubicBezTo>
                    <a:lnTo>
                      <a:pt x="21600" y="21600"/>
                    </a:lnTo>
                    <a:lnTo>
                      <a:pt x="0" y="21600"/>
                    </a:lnTo>
                    <a:lnTo>
                      <a:pt x="0" y="4005"/>
                    </a:lnTo>
                    <a:cubicBezTo>
                      <a:pt x="0" y="1793"/>
                      <a:pt x="4835" y="0"/>
                      <a:pt x="10800" y="0"/>
                    </a:cubicBezTo>
                    <a:close/>
                  </a:path>
                </a:pathLst>
              </a:custGeom>
              <a:solidFill>
                <a:srgbClr val="FFFFFF">
                  <a:alpha val="9020"/>
                </a:srgbClr>
              </a:solidFill>
              <a:ln w="12700" cap="flat">
                <a:noFill/>
                <a:miter lim="400000"/>
              </a:ln>
              <a:effectLst/>
            </p:spPr>
            <p:txBody>
              <a:bodyPr wrap="square" lIns="0" tIns="0" rIns="0" bIns="0" numCol="1" anchor="ctr">
                <a:noAutofit/>
              </a:bodyPr>
              <a:lstStyle/>
              <a:p>
                <a:pPr>
                  <a:defRPr>
                    <a:solidFill>
                      <a:srgbClr val="000000"/>
                    </a:solidFill>
                  </a:defRPr>
                </a:pPr>
              </a:p>
            </p:txBody>
          </p:sp>
          <p:sp>
            <p:nvSpPr>
              <p:cNvPr id="276" name="Google Shape;232;p11"/>
              <p:cNvSpPr/>
              <p:nvPr/>
            </p:nvSpPr>
            <p:spPr>
              <a:xfrm flipH="1">
                <a:off x="-1" y="-1"/>
                <a:ext cx="231601" cy="104430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16765" y="0"/>
                      <a:pt x="21600" y="1072"/>
                      <a:pt x="21600" y="2395"/>
                    </a:cubicBezTo>
                    <a:lnTo>
                      <a:pt x="21600" y="21600"/>
                    </a:lnTo>
                    <a:lnTo>
                      <a:pt x="0" y="21600"/>
                    </a:lnTo>
                    <a:lnTo>
                      <a:pt x="0" y="2395"/>
                    </a:lnTo>
                    <a:cubicBezTo>
                      <a:pt x="0" y="1072"/>
                      <a:pt x="4835" y="0"/>
                      <a:pt x="10800" y="0"/>
                    </a:cubicBezTo>
                    <a:close/>
                  </a:path>
                </a:pathLst>
              </a:custGeom>
              <a:solidFill>
                <a:srgbClr val="FFFFFF">
                  <a:alpha val="9020"/>
                </a:srgbClr>
              </a:solidFill>
              <a:ln w="12700" cap="flat">
                <a:noFill/>
                <a:miter lim="400000"/>
              </a:ln>
              <a:effectLst/>
            </p:spPr>
            <p:txBody>
              <a:bodyPr wrap="square" lIns="0" tIns="0" rIns="0" bIns="0" numCol="1" anchor="ctr">
                <a:noAutofit/>
              </a:bodyPr>
              <a:lstStyle/>
              <a:p>
                <a:pPr>
                  <a:defRPr>
                    <a:solidFill>
                      <a:srgbClr val="000000"/>
                    </a:solidFill>
                  </a:defRPr>
                </a:pPr>
              </a:p>
            </p:txBody>
          </p:sp>
          <p:sp>
            <p:nvSpPr>
              <p:cNvPr id="277" name="Google Shape;233;p11"/>
              <p:cNvSpPr/>
              <p:nvPr/>
            </p:nvSpPr>
            <p:spPr>
              <a:xfrm flipH="1">
                <a:off x="0" y="839100"/>
                <a:ext cx="231600" cy="2052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9569" y="0"/>
                    </a:moveTo>
                    <a:lnTo>
                      <a:pt x="12031" y="0"/>
                    </a:lnTo>
                    <a:cubicBezTo>
                      <a:pt x="17316" y="0"/>
                      <a:pt x="21600" y="4835"/>
                      <a:pt x="21600" y="10800"/>
                    </a:cubicBezTo>
                    <a:lnTo>
                      <a:pt x="21600" y="21600"/>
                    </a:lnTo>
                    <a:lnTo>
                      <a:pt x="0" y="21600"/>
                    </a:lnTo>
                    <a:lnTo>
                      <a:pt x="0" y="10800"/>
                    </a:lnTo>
                    <a:cubicBezTo>
                      <a:pt x="0" y="4835"/>
                      <a:pt x="4284" y="0"/>
                      <a:pt x="9569" y="0"/>
                    </a:cubicBezTo>
                    <a:close/>
                  </a:path>
                </a:pathLst>
              </a:custGeom>
              <a:solidFill>
                <a:srgbClr val="FFFFFF">
                  <a:alpha val="9020"/>
                </a:srgbClr>
              </a:solidFill>
              <a:ln w="12700" cap="flat">
                <a:noFill/>
                <a:miter lim="400000"/>
              </a:ln>
              <a:effectLst/>
            </p:spPr>
            <p:txBody>
              <a:bodyPr wrap="square" lIns="0" tIns="0" rIns="0" bIns="0" numCol="1" anchor="ctr">
                <a:noAutofit/>
              </a:bodyPr>
              <a:lstStyle/>
              <a:p>
                <a:pPr>
                  <a:defRPr>
                    <a:solidFill>
                      <a:srgbClr val="000000"/>
                    </a:solidFill>
                  </a:defRPr>
                </a:pPr>
              </a:p>
            </p:txBody>
          </p:sp>
        </p:grpSp>
        <p:grpSp>
          <p:nvGrpSpPr>
            <p:cNvPr id="283" name="Google Shape;234;p11"/>
            <p:cNvGrpSpPr/>
            <p:nvPr/>
          </p:nvGrpSpPr>
          <p:grpSpPr>
            <a:xfrm>
              <a:off x="6684308" y="209999"/>
              <a:ext cx="231601" cy="834302"/>
              <a:chOff x="0" y="0"/>
              <a:chExt cx="231600" cy="834300"/>
            </a:xfrm>
          </p:grpSpPr>
          <p:sp>
            <p:nvSpPr>
              <p:cNvPr id="279" name="Google Shape;235;p11"/>
              <p:cNvSpPr/>
              <p:nvPr/>
            </p:nvSpPr>
            <p:spPr>
              <a:xfrm flipH="1">
                <a:off x="-1" y="419400"/>
                <a:ext cx="231601" cy="4149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16765" y="0"/>
                      <a:pt x="21600" y="2699"/>
                      <a:pt x="21600" y="6029"/>
                    </a:cubicBezTo>
                    <a:lnTo>
                      <a:pt x="21600" y="21600"/>
                    </a:lnTo>
                    <a:lnTo>
                      <a:pt x="0" y="21600"/>
                    </a:lnTo>
                    <a:lnTo>
                      <a:pt x="0" y="6029"/>
                    </a:lnTo>
                    <a:cubicBezTo>
                      <a:pt x="0" y="2699"/>
                      <a:pt x="4835" y="0"/>
                      <a:pt x="10800" y="0"/>
                    </a:cubicBezTo>
                    <a:close/>
                  </a:path>
                </a:pathLst>
              </a:custGeom>
              <a:solidFill>
                <a:srgbClr val="FFFFFF">
                  <a:alpha val="9020"/>
                </a:srgbClr>
              </a:solidFill>
              <a:ln w="12700" cap="flat">
                <a:noFill/>
                <a:miter lim="400000"/>
              </a:ln>
              <a:effectLst/>
            </p:spPr>
            <p:txBody>
              <a:bodyPr wrap="square" lIns="0" tIns="0" rIns="0" bIns="0" numCol="1" anchor="ctr">
                <a:noAutofit/>
              </a:bodyPr>
              <a:lstStyle/>
              <a:p>
                <a:pPr>
                  <a:defRPr>
                    <a:solidFill>
                      <a:srgbClr val="000000"/>
                    </a:solidFill>
                  </a:defRPr>
                </a:pPr>
              </a:p>
            </p:txBody>
          </p:sp>
          <p:sp>
            <p:nvSpPr>
              <p:cNvPr id="280" name="Google Shape;236;p11"/>
              <p:cNvSpPr/>
              <p:nvPr/>
            </p:nvSpPr>
            <p:spPr>
              <a:xfrm flipH="1">
                <a:off x="-1" y="-1"/>
                <a:ext cx="231601" cy="83430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16765" y="0"/>
                      <a:pt x="21600" y="1342"/>
                      <a:pt x="21600" y="2998"/>
                    </a:cubicBezTo>
                    <a:lnTo>
                      <a:pt x="21600" y="21600"/>
                    </a:lnTo>
                    <a:lnTo>
                      <a:pt x="0" y="21600"/>
                    </a:lnTo>
                    <a:lnTo>
                      <a:pt x="0" y="2998"/>
                    </a:lnTo>
                    <a:cubicBezTo>
                      <a:pt x="0" y="1342"/>
                      <a:pt x="4835" y="0"/>
                      <a:pt x="10800" y="0"/>
                    </a:cubicBezTo>
                    <a:close/>
                  </a:path>
                </a:pathLst>
              </a:custGeom>
              <a:solidFill>
                <a:srgbClr val="FFFFFF">
                  <a:alpha val="9020"/>
                </a:srgbClr>
              </a:solidFill>
              <a:ln w="12700" cap="flat">
                <a:noFill/>
                <a:miter lim="400000"/>
              </a:ln>
              <a:effectLst/>
            </p:spPr>
            <p:txBody>
              <a:bodyPr wrap="square" lIns="0" tIns="0" rIns="0" bIns="0" numCol="1" anchor="ctr">
                <a:noAutofit/>
              </a:bodyPr>
              <a:lstStyle/>
              <a:p>
                <a:pPr>
                  <a:defRPr>
                    <a:solidFill>
                      <a:srgbClr val="000000"/>
                    </a:solidFill>
                  </a:defRPr>
                </a:pPr>
              </a:p>
            </p:txBody>
          </p:sp>
          <p:sp>
            <p:nvSpPr>
              <p:cNvPr id="281" name="Google Shape;237;p11"/>
              <p:cNvSpPr/>
              <p:nvPr/>
            </p:nvSpPr>
            <p:spPr>
              <a:xfrm flipH="1">
                <a:off x="-1" y="209700"/>
                <a:ext cx="231601" cy="6246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16765" y="0"/>
                      <a:pt x="21600" y="1793"/>
                      <a:pt x="21600" y="4005"/>
                    </a:cubicBezTo>
                    <a:lnTo>
                      <a:pt x="21600" y="21600"/>
                    </a:lnTo>
                    <a:lnTo>
                      <a:pt x="0" y="21600"/>
                    </a:lnTo>
                    <a:lnTo>
                      <a:pt x="0" y="4005"/>
                    </a:lnTo>
                    <a:cubicBezTo>
                      <a:pt x="0" y="1793"/>
                      <a:pt x="4835" y="0"/>
                      <a:pt x="10800" y="0"/>
                    </a:cubicBezTo>
                    <a:close/>
                  </a:path>
                </a:pathLst>
              </a:custGeom>
              <a:solidFill>
                <a:srgbClr val="FFFFFF">
                  <a:alpha val="9020"/>
                </a:srgbClr>
              </a:solidFill>
              <a:ln w="12700" cap="flat">
                <a:noFill/>
                <a:miter lim="400000"/>
              </a:ln>
              <a:effectLst/>
            </p:spPr>
            <p:txBody>
              <a:bodyPr wrap="square" lIns="0" tIns="0" rIns="0" bIns="0" numCol="1" anchor="ctr">
                <a:noAutofit/>
              </a:bodyPr>
              <a:lstStyle/>
              <a:p>
                <a:pPr>
                  <a:defRPr>
                    <a:solidFill>
                      <a:srgbClr val="000000"/>
                    </a:solidFill>
                  </a:defRPr>
                </a:pPr>
              </a:p>
            </p:txBody>
          </p:sp>
          <p:sp>
            <p:nvSpPr>
              <p:cNvPr id="282" name="Google Shape;238;p11"/>
              <p:cNvSpPr/>
              <p:nvPr/>
            </p:nvSpPr>
            <p:spPr>
              <a:xfrm flipH="1">
                <a:off x="0" y="629100"/>
                <a:ext cx="231600" cy="2052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9569" y="0"/>
                    </a:moveTo>
                    <a:lnTo>
                      <a:pt x="12031" y="0"/>
                    </a:lnTo>
                    <a:cubicBezTo>
                      <a:pt x="17316" y="0"/>
                      <a:pt x="21600" y="4835"/>
                      <a:pt x="21600" y="10800"/>
                    </a:cubicBezTo>
                    <a:lnTo>
                      <a:pt x="21600" y="21600"/>
                    </a:lnTo>
                    <a:lnTo>
                      <a:pt x="0" y="21600"/>
                    </a:lnTo>
                    <a:lnTo>
                      <a:pt x="0" y="10800"/>
                    </a:lnTo>
                    <a:cubicBezTo>
                      <a:pt x="0" y="4835"/>
                      <a:pt x="4284" y="0"/>
                      <a:pt x="9569" y="0"/>
                    </a:cubicBezTo>
                    <a:close/>
                  </a:path>
                </a:pathLst>
              </a:custGeom>
              <a:solidFill>
                <a:srgbClr val="FFFFFF">
                  <a:alpha val="9020"/>
                </a:srgbClr>
              </a:solidFill>
              <a:ln w="12700" cap="flat">
                <a:noFill/>
                <a:miter lim="400000"/>
              </a:ln>
              <a:effectLst/>
            </p:spPr>
            <p:txBody>
              <a:bodyPr wrap="square" lIns="0" tIns="0" rIns="0" bIns="0" numCol="1" anchor="ctr">
                <a:noAutofit/>
              </a:bodyPr>
              <a:lstStyle/>
              <a:p>
                <a:pPr>
                  <a:defRPr>
                    <a:solidFill>
                      <a:srgbClr val="000000"/>
                    </a:solidFill>
                  </a:defRPr>
                </a:pPr>
              </a:p>
            </p:txBody>
          </p:sp>
        </p:grpSp>
        <p:grpSp>
          <p:nvGrpSpPr>
            <p:cNvPr id="287" name="Google Shape;239;p11"/>
            <p:cNvGrpSpPr/>
            <p:nvPr/>
          </p:nvGrpSpPr>
          <p:grpSpPr>
            <a:xfrm>
              <a:off x="7055662" y="419699"/>
              <a:ext cx="231601" cy="624602"/>
              <a:chOff x="0" y="0"/>
              <a:chExt cx="231600" cy="624600"/>
            </a:xfrm>
          </p:grpSpPr>
          <p:sp>
            <p:nvSpPr>
              <p:cNvPr id="284" name="Google Shape;240;p11"/>
              <p:cNvSpPr/>
              <p:nvPr/>
            </p:nvSpPr>
            <p:spPr>
              <a:xfrm flipH="1">
                <a:off x="-1" y="209699"/>
                <a:ext cx="231601" cy="41490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16765" y="0"/>
                      <a:pt x="21600" y="2699"/>
                      <a:pt x="21600" y="6029"/>
                    </a:cubicBezTo>
                    <a:lnTo>
                      <a:pt x="21600" y="21600"/>
                    </a:lnTo>
                    <a:lnTo>
                      <a:pt x="0" y="21600"/>
                    </a:lnTo>
                    <a:lnTo>
                      <a:pt x="0" y="6029"/>
                    </a:lnTo>
                    <a:cubicBezTo>
                      <a:pt x="0" y="2699"/>
                      <a:pt x="4835" y="0"/>
                      <a:pt x="10800" y="0"/>
                    </a:cubicBezTo>
                    <a:close/>
                  </a:path>
                </a:pathLst>
              </a:custGeom>
              <a:solidFill>
                <a:srgbClr val="FFFFFF">
                  <a:alpha val="9020"/>
                </a:srgbClr>
              </a:solidFill>
              <a:ln w="12700" cap="flat">
                <a:noFill/>
                <a:miter lim="400000"/>
              </a:ln>
              <a:effectLst/>
            </p:spPr>
            <p:txBody>
              <a:bodyPr wrap="square" lIns="0" tIns="0" rIns="0" bIns="0" numCol="1" anchor="ctr">
                <a:noAutofit/>
              </a:bodyPr>
              <a:lstStyle/>
              <a:p>
                <a:pPr>
                  <a:defRPr>
                    <a:solidFill>
                      <a:srgbClr val="000000"/>
                    </a:solidFill>
                  </a:defRPr>
                </a:pPr>
              </a:p>
            </p:txBody>
          </p:sp>
          <p:sp>
            <p:nvSpPr>
              <p:cNvPr id="285" name="Google Shape;241;p11"/>
              <p:cNvSpPr/>
              <p:nvPr/>
            </p:nvSpPr>
            <p:spPr>
              <a:xfrm flipH="1">
                <a:off x="-1" y="-1"/>
                <a:ext cx="231601" cy="62460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16765" y="0"/>
                      <a:pt x="21600" y="1793"/>
                      <a:pt x="21600" y="4005"/>
                    </a:cubicBezTo>
                    <a:lnTo>
                      <a:pt x="21600" y="21600"/>
                    </a:lnTo>
                    <a:lnTo>
                      <a:pt x="0" y="21600"/>
                    </a:lnTo>
                    <a:lnTo>
                      <a:pt x="0" y="4005"/>
                    </a:lnTo>
                    <a:cubicBezTo>
                      <a:pt x="0" y="1793"/>
                      <a:pt x="4835" y="0"/>
                      <a:pt x="10800" y="0"/>
                    </a:cubicBezTo>
                    <a:close/>
                  </a:path>
                </a:pathLst>
              </a:custGeom>
              <a:solidFill>
                <a:srgbClr val="FFFFFF">
                  <a:alpha val="9020"/>
                </a:srgbClr>
              </a:solidFill>
              <a:ln w="12700" cap="flat">
                <a:noFill/>
                <a:miter lim="400000"/>
              </a:ln>
              <a:effectLst/>
            </p:spPr>
            <p:txBody>
              <a:bodyPr wrap="square" lIns="0" tIns="0" rIns="0" bIns="0" numCol="1" anchor="ctr">
                <a:noAutofit/>
              </a:bodyPr>
              <a:lstStyle/>
              <a:p>
                <a:pPr>
                  <a:defRPr>
                    <a:solidFill>
                      <a:srgbClr val="000000"/>
                    </a:solidFill>
                  </a:defRPr>
                </a:pPr>
              </a:p>
            </p:txBody>
          </p:sp>
          <p:sp>
            <p:nvSpPr>
              <p:cNvPr id="286" name="Google Shape;242;p11"/>
              <p:cNvSpPr/>
              <p:nvPr/>
            </p:nvSpPr>
            <p:spPr>
              <a:xfrm flipH="1">
                <a:off x="0" y="419400"/>
                <a:ext cx="231600" cy="2052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9569" y="0"/>
                    </a:moveTo>
                    <a:lnTo>
                      <a:pt x="12031" y="0"/>
                    </a:lnTo>
                    <a:cubicBezTo>
                      <a:pt x="17316" y="0"/>
                      <a:pt x="21600" y="4835"/>
                      <a:pt x="21600" y="10800"/>
                    </a:cubicBezTo>
                    <a:lnTo>
                      <a:pt x="21600" y="21600"/>
                    </a:lnTo>
                    <a:lnTo>
                      <a:pt x="0" y="21600"/>
                    </a:lnTo>
                    <a:lnTo>
                      <a:pt x="0" y="10800"/>
                    </a:lnTo>
                    <a:cubicBezTo>
                      <a:pt x="0" y="4835"/>
                      <a:pt x="4284" y="0"/>
                      <a:pt x="9569" y="0"/>
                    </a:cubicBezTo>
                    <a:close/>
                  </a:path>
                </a:pathLst>
              </a:custGeom>
              <a:solidFill>
                <a:srgbClr val="FFFFFF">
                  <a:alpha val="9020"/>
                </a:srgbClr>
              </a:solidFill>
              <a:ln w="12700" cap="flat">
                <a:noFill/>
                <a:miter lim="400000"/>
              </a:ln>
              <a:effectLst/>
            </p:spPr>
            <p:txBody>
              <a:bodyPr wrap="square" lIns="0" tIns="0" rIns="0" bIns="0" numCol="1" anchor="ctr">
                <a:noAutofit/>
              </a:bodyPr>
              <a:lstStyle/>
              <a:p>
                <a:pPr>
                  <a:defRPr>
                    <a:solidFill>
                      <a:srgbClr val="000000"/>
                    </a:solidFill>
                  </a:defRPr>
                </a:pPr>
              </a:p>
            </p:txBody>
          </p:sp>
        </p:grpSp>
        <p:grpSp>
          <p:nvGrpSpPr>
            <p:cNvPr id="293" name="Google Shape;243;p11"/>
            <p:cNvGrpSpPr/>
            <p:nvPr/>
          </p:nvGrpSpPr>
          <p:grpSpPr>
            <a:xfrm>
              <a:off x="7798371" y="0"/>
              <a:ext cx="231601" cy="1044301"/>
              <a:chOff x="0" y="0"/>
              <a:chExt cx="231600" cy="1044300"/>
            </a:xfrm>
          </p:grpSpPr>
          <p:sp>
            <p:nvSpPr>
              <p:cNvPr id="288" name="Google Shape;244;p11"/>
              <p:cNvSpPr/>
              <p:nvPr/>
            </p:nvSpPr>
            <p:spPr>
              <a:xfrm flipH="1">
                <a:off x="-1" y="629400"/>
                <a:ext cx="231601" cy="4149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16765" y="0"/>
                      <a:pt x="21600" y="2699"/>
                      <a:pt x="21600" y="6029"/>
                    </a:cubicBezTo>
                    <a:lnTo>
                      <a:pt x="21600" y="21600"/>
                    </a:lnTo>
                    <a:lnTo>
                      <a:pt x="0" y="21600"/>
                    </a:lnTo>
                    <a:lnTo>
                      <a:pt x="0" y="6029"/>
                    </a:lnTo>
                    <a:cubicBezTo>
                      <a:pt x="0" y="2699"/>
                      <a:pt x="4835" y="0"/>
                      <a:pt x="10800" y="0"/>
                    </a:cubicBezTo>
                    <a:close/>
                  </a:path>
                </a:pathLst>
              </a:custGeom>
              <a:solidFill>
                <a:srgbClr val="FFFFFF">
                  <a:alpha val="9020"/>
                </a:srgbClr>
              </a:solidFill>
              <a:ln w="12700" cap="flat">
                <a:noFill/>
                <a:miter lim="400000"/>
              </a:ln>
              <a:effectLst/>
            </p:spPr>
            <p:txBody>
              <a:bodyPr wrap="square" lIns="0" tIns="0" rIns="0" bIns="0" numCol="1" anchor="ctr">
                <a:noAutofit/>
              </a:bodyPr>
              <a:lstStyle/>
              <a:p>
                <a:pPr>
                  <a:defRPr>
                    <a:solidFill>
                      <a:srgbClr val="000000"/>
                    </a:solidFill>
                  </a:defRPr>
                </a:pPr>
              </a:p>
            </p:txBody>
          </p:sp>
          <p:sp>
            <p:nvSpPr>
              <p:cNvPr id="289" name="Google Shape;245;p11"/>
              <p:cNvSpPr/>
              <p:nvPr/>
            </p:nvSpPr>
            <p:spPr>
              <a:xfrm flipH="1">
                <a:off x="-1" y="209999"/>
                <a:ext cx="231601" cy="83430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16765" y="0"/>
                      <a:pt x="21600" y="1342"/>
                      <a:pt x="21600" y="2998"/>
                    </a:cubicBezTo>
                    <a:lnTo>
                      <a:pt x="21600" y="21600"/>
                    </a:lnTo>
                    <a:lnTo>
                      <a:pt x="0" y="21600"/>
                    </a:lnTo>
                    <a:lnTo>
                      <a:pt x="0" y="2998"/>
                    </a:lnTo>
                    <a:cubicBezTo>
                      <a:pt x="0" y="1342"/>
                      <a:pt x="4835" y="0"/>
                      <a:pt x="10800" y="0"/>
                    </a:cubicBezTo>
                    <a:close/>
                  </a:path>
                </a:pathLst>
              </a:custGeom>
              <a:solidFill>
                <a:srgbClr val="FFFFFF">
                  <a:alpha val="9020"/>
                </a:srgbClr>
              </a:solidFill>
              <a:ln w="12700" cap="flat">
                <a:noFill/>
                <a:miter lim="400000"/>
              </a:ln>
              <a:effectLst/>
            </p:spPr>
            <p:txBody>
              <a:bodyPr wrap="square" lIns="0" tIns="0" rIns="0" bIns="0" numCol="1" anchor="ctr">
                <a:noAutofit/>
              </a:bodyPr>
              <a:lstStyle/>
              <a:p>
                <a:pPr>
                  <a:defRPr>
                    <a:solidFill>
                      <a:srgbClr val="000000"/>
                    </a:solidFill>
                  </a:defRPr>
                </a:pPr>
              </a:p>
            </p:txBody>
          </p:sp>
          <p:sp>
            <p:nvSpPr>
              <p:cNvPr id="290" name="Google Shape;246;p11"/>
              <p:cNvSpPr/>
              <p:nvPr/>
            </p:nvSpPr>
            <p:spPr>
              <a:xfrm flipH="1">
                <a:off x="-1" y="419700"/>
                <a:ext cx="231601" cy="6246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16765" y="0"/>
                      <a:pt x="21600" y="1793"/>
                      <a:pt x="21600" y="4005"/>
                    </a:cubicBezTo>
                    <a:lnTo>
                      <a:pt x="21600" y="21600"/>
                    </a:lnTo>
                    <a:lnTo>
                      <a:pt x="0" y="21600"/>
                    </a:lnTo>
                    <a:lnTo>
                      <a:pt x="0" y="4005"/>
                    </a:lnTo>
                    <a:cubicBezTo>
                      <a:pt x="0" y="1793"/>
                      <a:pt x="4835" y="0"/>
                      <a:pt x="10800" y="0"/>
                    </a:cubicBezTo>
                    <a:close/>
                  </a:path>
                </a:pathLst>
              </a:custGeom>
              <a:solidFill>
                <a:srgbClr val="FFFFFF">
                  <a:alpha val="9020"/>
                </a:srgbClr>
              </a:solidFill>
              <a:ln w="12700" cap="flat">
                <a:noFill/>
                <a:miter lim="400000"/>
              </a:ln>
              <a:effectLst/>
            </p:spPr>
            <p:txBody>
              <a:bodyPr wrap="square" lIns="0" tIns="0" rIns="0" bIns="0" numCol="1" anchor="ctr">
                <a:noAutofit/>
              </a:bodyPr>
              <a:lstStyle/>
              <a:p>
                <a:pPr>
                  <a:defRPr>
                    <a:solidFill>
                      <a:srgbClr val="000000"/>
                    </a:solidFill>
                  </a:defRPr>
                </a:pPr>
              </a:p>
            </p:txBody>
          </p:sp>
          <p:sp>
            <p:nvSpPr>
              <p:cNvPr id="291" name="Google Shape;247;p11"/>
              <p:cNvSpPr/>
              <p:nvPr/>
            </p:nvSpPr>
            <p:spPr>
              <a:xfrm flipH="1">
                <a:off x="-1" y="-1"/>
                <a:ext cx="231601" cy="104430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16765" y="0"/>
                      <a:pt x="21600" y="1072"/>
                      <a:pt x="21600" y="2395"/>
                    </a:cubicBezTo>
                    <a:lnTo>
                      <a:pt x="21600" y="21600"/>
                    </a:lnTo>
                    <a:lnTo>
                      <a:pt x="0" y="21600"/>
                    </a:lnTo>
                    <a:lnTo>
                      <a:pt x="0" y="2395"/>
                    </a:lnTo>
                    <a:cubicBezTo>
                      <a:pt x="0" y="1072"/>
                      <a:pt x="4835" y="0"/>
                      <a:pt x="10800" y="0"/>
                    </a:cubicBezTo>
                    <a:close/>
                  </a:path>
                </a:pathLst>
              </a:custGeom>
              <a:solidFill>
                <a:srgbClr val="FFFFFF">
                  <a:alpha val="9020"/>
                </a:srgbClr>
              </a:solidFill>
              <a:ln w="12700" cap="flat">
                <a:noFill/>
                <a:miter lim="400000"/>
              </a:ln>
              <a:effectLst/>
            </p:spPr>
            <p:txBody>
              <a:bodyPr wrap="square" lIns="0" tIns="0" rIns="0" bIns="0" numCol="1" anchor="ctr">
                <a:noAutofit/>
              </a:bodyPr>
              <a:lstStyle/>
              <a:p>
                <a:pPr>
                  <a:defRPr>
                    <a:solidFill>
                      <a:srgbClr val="000000"/>
                    </a:solidFill>
                  </a:defRPr>
                </a:pPr>
              </a:p>
            </p:txBody>
          </p:sp>
          <p:sp>
            <p:nvSpPr>
              <p:cNvPr id="292" name="Google Shape;248;p11"/>
              <p:cNvSpPr/>
              <p:nvPr/>
            </p:nvSpPr>
            <p:spPr>
              <a:xfrm flipH="1">
                <a:off x="0" y="839100"/>
                <a:ext cx="231600" cy="2052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9569" y="0"/>
                    </a:moveTo>
                    <a:lnTo>
                      <a:pt x="12031" y="0"/>
                    </a:lnTo>
                    <a:cubicBezTo>
                      <a:pt x="17316" y="0"/>
                      <a:pt x="21600" y="4835"/>
                      <a:pt x="21600" y="10800"/>
                    </a:cubicBezTo>
                    <a:lnTo>
                      <a:pt x="21600" y="21600"/>
                    </a:lnTo>
                    <a:lnTo>
                      <a:pt x="0" y="21600"/>
                    </a:lnTo>
                    <a:lnTo>
                      <a:pt x="0" y="10800"/>
                    </a:lnTo>
                    <a:cubicBezTo>
                      <a:pt x="0" y="4835"/>
                      <a:pt x="4284" y="0"/>
                      <a:pt x="9569" y="0"/>
                    </a:cubicBezTo>
                    <a:close/>
                  </a:path>
                </a:pathLst>
              </a:custGeom>
              <a:solidFill>
                <a:srgbClr val="FFFFFF">
                  <a:alpha val="9020"/>
                </a:srgbClr>
              </a:solidFill>
              <a:ln w="12700" cap="flat">
                <a:noFill/>
                <a:miter lim="400000"/>
              </a:ln>
              <a:effectLst/>
            </p:spPr>
            <p:txBody>
              <a:bodyPr wrap="square" lIns="0" tIns="0" rIns="0" bIns="0" numCol="1" anchor="ctr">
                <a:noAutofit/>
              </a:bodyPr>
              <a:lstStyle/>
              <a:p>
                <a:pPr>
                  <a:defRPr>
                    <a:solidFill>
                      <a:srgbClr val="000000"/>
                    </a:solidFill>
                  </a:defRPr>
                </a:pPr>
              </a:p>
            </p:txBody>
          </p:sp>
        </p:grpSp>
        <p:grpSp>
          <p:nvGrpSpPr>
            <p:cNvPr id="298" name="Google Shape;249;p11"/>
            <p:cNvGrpSpPr/>
            <p:nvPr/>
          </p:nvGrpSpPr>
          <p:grpSpPr>
            <a:xfrm>
              <a:off x="8169726" y="209999"/>
              <a:ext cx="231601" cy="834302"/>
              <a:chOff x="0" y="0"/>
              <a:chExt cx="231600" cy="834300"/>
            </a:xfrm>
          </p:grpSpPr>
          <p:sp>
            <p:nvSpPr>
              <p:cNvPr id="294" name="Google Shape;250;p11"/>
              <p:cNvSpPr/>
              <p:nvPr/>
            </p:nvSpPr>
            <p:spPr>
              <a:xfrm flipH="1">
                <a:off x="-1" y="419400"/>
                <a:ext cx="231601" cy="4149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16765" y="0"/>
                      <a:pt x="21600" y="2699"/>
                      <a:pt x="21600" y="6029"/>
                    </a:cubicBezTo>
                    <a:lnTo>
                      <a:pt x="21600" y="21600"/>
                    </a:lnTo>
                    <a:lnTo>
                      <a:pt x="0" y="21600"/>
                    </a:lnTo>
                    <a:lnTo>
                      <a:pt x="0" y="6029"/>
                    </a:lnTo>
                    <a:cubicBezTo>
                      <a:pt x="0" y="2699"/>
                      <a:pt x="4835" y="0"/>
                      <a:pt x="10800" y="0"/>
                    </a:cubicBezTo>
                    <a:close/>
                  </a:path>
                </a:pathLst>
              </a:custGeom>
              <a:solidFill>
                <a:srgbClr val="FFFFFF">
                  <a:alpha val="9020"/>
                </a:srgbClr>
              </a:solidFill>
              <a:ln w="12700" cap="flat">
                <a:noFill/>
                <a:miter lim="400000"/>
              </a:ln>
              <a:effectLst/>
            </p:spPr>
            <p:txBody>
              <a:bodyPr wrap="square" lIns="0" tIns="0" rIns="0" bIns="0" numCol="1" anchor="ctr">
                <a:noAutofit/>
              </a:bodyPr>
              <a:lstStyle/>
              <a:p>
                <a:pPr>
                  <a:defRPr>
                    <a:solidFill>
                      <a:srgbClr val="000000"/>
                    </a:solidFill>
                  </a:defRPr>
                </a:pPr>
              </a:p>
            </p:txBody>
          </p:sp>
          <p:sp>
            <p:nvSpPr>
              <p:cNvPr id="295" name="Google Shape;251;p11"/>
              <p:cNvSpPr/>
              <p:nvPr/>
            </p:nvSpPr>
            <p:spPr>
              <a:xfrm flipH="1">
                <a:off x="-1" y="-1"/>
                <a:ext cx="231601" cy="83430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16765" y="0"/>
                      <a:pt x="21600" y="1342"/>
                      <a:pt x="21600" y="2998"/>
                    </a:cubicBezTo>
                    <a:lnTo>
                      <a:pt x="21600" y="21600"/>
                    </a:lnTo>
                    <a:lnTo>
                      <a:pt x="0" y="21600"/>
                    </a:lnTo>
                    <a:lnTo>
                      <a:pt x="0" y="2998"/>
                    </a:lnTo>
                    <a:cubicBezTo>
                      <a:pt x="0" y="1342"/>
                      <a:pt x="4835" y="0"/>
                      <a:pt x="10800" y="0"/>
                    </a:cubicBezTo>
                    <a:close/>
                  </a:path>
                </a:pathLst>
              </a:custGeom>
              <a:solidFill>
                <a:srgbClr val="FFFFFF">
                  <a:alpha val="9020"/>
                </a:srgbClr>
              </a:solidFill>
              <a:ln w="12700" cap="flat">
                <a:noFill/>
                <a:miter lim="400000"/>
              </a:ln>
              <a:effectLst/>
            </p:spPr>
            <p:txBody>
              <a:bodyPr wrap="square" lIns="0" tIns="0" rIns="0" bIns="0" numCol="1" anchor="ctr">
                <a:noAutofit/>
              </a:bodyPr>
              <a:lstStyle/>
              <a:p>
                <a:pPr>
                  <a:defRPr>
                    <a:solidFill>
                      <a:srgbClr val="000000"/>
                    </a:solidFill>
                  </a:defRPr>
                </a:pPr>
              </a:p>
            </p:txBody>
          </p:sp>
          <p:sp>
            <p:nvSpPr>
              <p:cNvPr id="296" name="Google Shape;252;p11"/>
              <p:cNvSpPr/>
              <p:nvPr/>
            </p:nvSpPr>
            <p:spPr>
              <a:xfrm flipH="1">
                <a:off x="-1" y="209700"/>
                <a:ext cx="231601" cy="6246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16765" y="0"/>
                      <a:pt x="21600" y="1793"/>
                      <a:pt x="21600" y="4005"/>
                    </a:cubicBezTo>
                    <a:lnTo>
                      <a:pt x="21600" y="21600"/>
                    </a:lnTo>
                    <a:lnTo>
                      <a:pt x="0" y="21600"/>
                    </a:lnTo>
                    <a:lnTo>
                      <a:pt x="0" y="4005"/>
                    </a:lnTo>
                    <a:cubicBezTo>
                      <a:pt x="0" y="1793"/>
                      <a:pt x="4835" y="0"/>
                      <a:pt x="10800" y="0"/>
                    </a:cubicBezTo>
                    <a:close/>
                  </a:path>
                </a:pathLst>
              </a:custGeom>
              <a:solidFill>
                <a:srgbClr val="FFFFFF">
                  <a:alpha val="9020"/>
                </a:srgbClr>
              </a:solidFill>
              <a:ln w="12700" cap="flat">
                <a:noFill/>
                <a:miter lim="400000"/>
              </a:ln>
              <a:effectLst/>
            </p:spPr>
            <p:txBody>
              <a:bodyPr wrap="square" lIns="0" tIns="0" rIns="0" bIns="0" numCol="1" anchor="ctr">
                <a:noAutofit/>
              </a:bodyPr>
              <a:lstStyle/>
              <a:p>
                <a:pPr>
                  <a:defRPr>
                    <a:solidFill>
                      <a:srgbClr val="000000"/>
                    </a:solidFill>
                  </a:defRPr>
                </a:pPr>
              </a:p>
            </p:txBody>
          </p:sp>
          <p:sp>
            <p:nvSpPr>
              <p:cNvPr id="297" name="Google Shape;253;p11"/>
              <p:cNvSpPr/>
              <p:nvPr/>
            </p:nvSpPr>
            <p:spPr>
              <a:xfrm flipH="1">
                <a:off x="0" y="629100"/>
                <a:ext cx="231600" cy="2052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9569" y="0"/>
                    </a:moveTo>
                    <a:lnTo>
                      <a:pt x="12031" y="0"/>
                    </a:lnTo>
                    <a:cubicBezTo>
                      <a:pt x="17316" y="0"/>
                      <a:pt x="21600" y="4835"/>
                      <a:pt x="21600" y="10800"/>
                    </a:cubicBezTo>
                    <a:lnTo>
                      <a:pt x="21600" y="21600"/>
                    </a:lnTo>
                    <a:lnTo>
                      <a:pt x="0" y="21600"/>
                    </a:lnTo>
                    <a:lnTo>
                      <a:pt x="0" y="10800"/>
                    </a:lnTo>
                    <a:cubicBezTo>
                      <a:pt x="0" y="4835"/>
                      <a:pt x="4284" y="0"/>
                      <a:pt x="9569" y="0"/>
                    </a:cubicBezTo>
                    <a:close/>
                  </a:path>
                </a:pathLst>
              </a:custGeom>
              <a:solidFill>
                <a:srgbClr val="FFFFFF">
                  <a:alpha val="9020"/>
                </a:srgbClr>
              </a:solidFill>
              <a:ln w="12700" cap="flat">
                <a:noFill/>
                <a:miter lim="400000"/>
              </a:ln>
              <a:effectLst/>
            </p:spPr>
            <p:txBody>
              <a:bodyPr wrap="square" lIns="0" tIns="0" rIns="0" bIns="0" numCol="1" anchor="ctr">
                <a:noAutofit/>
              </a:bodyPr>
              <a:lstStyle/>
              <a:p>
                <a:pPr>
                  <a:defRPr>
                    <a:solidFill>
                      <a:srgbClr val="000000"/>
                    </a:solidFill>
                  </a:defRPr>
                </a:pPr>
              </a:p>
            </p:txBody>
          </p:sp>
        </p:grpSp>
        <p:grpSp>
          <p:nvGrpSpPr>
            <p:cNvPr id="303" name="Google Shape;254;p11"/>
            <p:cNvGrpSpPr/>
            <p:nvPr/>
          </p:nvGrpSpPr>
          <p:grpSpPr>
            <a:xfrm>
              <a:off x="7427017" y="209999"/>
              <a:ext cx="231601" cy="834302"/>
              <a:chOff x="0" y="0"/>
              <a:chExt cx="231600" cy="834300"/>
            </a:xfrm>
          </p:grpSpPr>
          <p:sp>
            <p:nvSpPr>
              <p:cNvPr id="299" name="Google Shape;255;p11"/>
              <p:cNvSpPr/>
              <p:nvPr/>
            </p:nvSpPr>
            <p:spPr>
              <a:xfrm flipH="1">
                <a:off x="-1" y="419400"/>
                <a:ext cx="231601" cy="4149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16765" y="0"/>
                      <a:pt x="21600" y="2699"/>
                      <a:pt x="21600" y="6029"/>
                    </a:cubicBezTo>
                    <a:lnTo>
                      <a:pt x="21600" y="21600"/>
                    </a:lnTo>
                    <a:lnTo>
                      <a:pt x="0" y="21600"/>
                    </a:lnTo>
                    <a:lnTo>
                      <a:pt x="0" y="6029"/>
                    </a:lnTo>
                    <a:cubicBezTo>
                      <a:pt x="0" y="2699"/>
                      <a:pt x="4835" y="0"/>
                      <a:pt x="10800" y="0"/>
                    </a:cubicBezTo>
                    <a:close/>
                  </a:path>
                </a:pathLst>
              </a:custGeom>
              <a:solidFill>
                <a:srgbClr val="FFFFFF">
                  <a:alpha val="9020"/>
                </a:srgbClr>
              </a:solidFill>
              <a:ln w="12700" cap="flat">
                <a:noFill/>
                <a:miter lim="400000"/>
              </a:ln>
              <a:effectLst/>
            </p:spPr>
            <p:txBody>
              <a:bodyPr wrap="square" lIns="0" tIns="0" rIns="0" bIns="0" numCol="1" anchor="ctr">
                <a:noAutofit/>
              </a:bodyPr>
              <a:lstStyle/>
              <a:p>
                <a:pPr>
                  <a:defRPr>
                    <a:solidFill>
                      <a:srgbClr val="000000"/>
                    </a:solidFill>
                  </a:defRPr>
                </a:pPr>
              </a:p>
            </p:txBody>
          </p:sp>
          <p:sp>
            <p:nvSpPr>
              <p:cNvPr id="300" name="Google Shape;256;p11"/>
              <p:cNvSpPr/>
              <p:nvPr/>
            </p:nvSpPr>
            <p:spPr>
              <a:xfrm flipH="1">
                <a:off x="-1" y="-1"/>
                <a:ext cx="231601" cy="83430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16765" y="0"/>
                      <a:pt x="21600" y="1342"/>
                      <a:pt x="21600" y="2998"/>
                    </a:cubicBezTo>
                    <a:lnTo>
                      <a:pt x="21600" y="21600"/>
                    </a:lnTo>
                    <a:lnTo>
                      <a:pt x="0" y="21600"/>
                    </a:lnTo>
                    <a:lnTo>
                      <a:pt x="0" y="2998"/>
                    </a:lnTo>
                    <a:cubicBezTo>
                      <a:pt x="0" y="1342"/>
                      <a:pt x="4835" y="0"/>
                      <a:pt x="10800" y="0"/>
                    </a:cubicBezTo>
                    <a:close/>
                  </a:path>
                </a:pathLst>
              </a:custGeom>
              <a:solidFill>
                <a:srgbClr val="FFFFFF">
                  <a:alpha val="9020"/>
                </a:srgbClr>
              </a:solidFill>
              <a:ln w="12700" cap="flat">
                <a:noFill/>
                <a:miter lim="400000"/>
              </a:ln>
              <a:effectLst/>
            </p:spPr>
            <p:txBody>
              <a:bodyPr wrap="square" lIns="0" tIns="0" rIns="0" bIns="0" numCol="1" anchor="ctr">
                <a:noAutofit/>
              </a:bodyPr>
              <a:lstStyle/>
              <a:p>
                <a:pPr>
                  <a:defRPr>
                    <a:solidFill>
                      <a:srgbClr val="000000"/>
                    </a:solidFill>
                  </a:defRPr>
                </a:pPr>
              </a:p>
            </p:txBody>
          </p:sp>
          <p:sp>
            <p:nvSpPr>
              <p:cNvPr id="301" name="Google Shape;257;p11"/>
              <p:cNvSpPr/>
              <p:nvPr/>
            </p:nvSpPr>
            <p:spPr>
              <a:xfrm flipH="1">
                <a:off x="-1" y="209700"/>
                <a:ext cx="231601" cy="6246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16765" y="0"/>
                      <a:pt x="21600" y="1793"/>
                      <a:pt x="21600" y="4005"/>
                    </a:cubicBezTo>
                    <a:lnTo>
                      <a:pt x="21600" y="21600"/>
                    </a:lnTo>
                    <a:lnTo>
                      <a:pt x="0" y="21600"/>
                    </a:lnTo>
                    <a:lnTo>
                      <a:pt x="0" y="4005"/>
                    </a:lnTo>
                    <a:cubicBezTo>
                      <a:pt x="0" y="1793"/>
                      <a:pt x="4835" y="0"/>
                      <a:pt x="10800" y="0"/>
                    </a:cubicBezTo>
                    <a:close/>
                  </a:path>
                </a:pathLst>
              </a:custGeom>
              <a:solidFill>
                <a:srgbClr val="FFFFFF">
                  <a:alpha val="9020"/>
                </a:srgbClr>
              </a:solidFill>
              <a:ln w="12700" cap="flat">
                <a:noFill/>
                <a:miter lim="400000"/>
              </a:ln>
              <a:effectLst/>
            </p:spPr>
            <p:txBody>
              <a:bodyPr wrap="square" lIns="0" tIns="0" rIns="0" bIns="0" numCol="1" anchor="ctr">
                <a:noAutofit/>
              </a:bodyPr>
              <a:lstStyle/>
              <a:p>
                <a:pPr>
                  <a:defRPr>
                    <a:solidFill>
                      <a:srgbClr val="000000"/>
                    </a:solidFill>
                  </a:defRPr>
                </a:pPr>
              </a:p>
            </p:txBody>
          </p:sp>
          <p:sp>
            <p:nvSpPr>
              <p:cNvPr id="302" name="Google Shape;258;p11"/>
              <p:cNvSpPr/>
              <p:nvPr/>
            </p:nvSpPr>
            <p:spPr>
              <a:xfrm flipH="1">
                <a:off x="0" y="629100"/>
                <a:ext cx="231600" cy="2052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9569" y="0"/>
                    </a:moveTo>
                    <a:lnTo>
                      <a:pt x="12031" y="0"/>
                    </a:lnTo>
                    <a:cubicBezTo>
                      <a:pt x="17316" y="0"/>
                      <a:pt x="21600" y="4835"/>
                      <a:pt x="21600" y="10800"/>
                    </a:cubicBezTo>
                    <a:lnTo>
                      <a:pt x="21600" y="21600"/>
                    </a:lnTo>
                    <a:lnTo>
                      <a:pt x="0" y="21600"/>
                    </a:lnTo>
                    <a:lnTo>
                      <a:pt x="0" y="10800"/>
                    </a:lnTo>
                    <a:cubicBezTo>
                      <a:pt x="0" y="4835"/>
                      <a:pt x="4284" y="0"/>
                      <a:pt x="9569" y="0"/>
                    </a:cubicBezTo>
                    <a:close/>
                  </a:path>
                </a:pathLst>
              </a:custGeom>
              <a:solidFill>
                <a:srgbClr val="FFFFFF">
                  <a:alpha val="9020"/>
                </a:srgbClr>
              </a:solidFill>
              <a:ln w="12700" cap="flat">
                <a:noFill/>
                <a:miter lim="400000"/>
              </a:ln>
              <a:effectLst/>
            </p:spPr>
            <p:txBody>
              <a:bodyPr wrap="square" lIns="0" tIns="0" rIns="0" bIns="0" numCol="1" anchor="ctr">
                <a:noAutofit/>
              </a:bodyPr>
              <a:lstStyle/>
              <a:p>
                <a:pPr>
                  <a:defRPr>
                    <a:solidFill>
                      <a:srgbClr val="000000"/>
                    </a:solidFill>
                  </a:defRPr>
                </a:pPr>
              </a:p>
            </p:txBody>
          </p:sp>
        </p:grpSp>
        <p:grpSp>
          <p:nvGrpSpPr>
            <p:cNvPr id="307" name="Google Shape;259;p11"/>
            <p:cNvGrpSpPr/>
            <p:nvPr/>
          </p:nvGrpSpPr>
          <p:grpSpPr>
            <a:xfrm>
              <a:off x="8541080" y="419699"/>
              <a:ext cx="231601" cy="624602"/>
              <a:chOff x="0" y="0"/>
              <a:chExt cx="231600" cy="624600"/>
            </a:xfrm>
          </p:grpSpPr>
          <p:sp>
            <p:nvSpPr>
              <p:cNvPr id="304" name="Google Shape;260;p11"/>
              <p:cNvSpPr/>
              <p:nvPr/>
            </p:nvSpPr>
            <p:spPr>
              <a:xfrm flipH="1">
                <a:off x="-1" y="209699"/>
                <a:ext cx="231601" cy="41490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16765" y="0"/>
                      <a:pt x="21600" y="2699"/>
                      <a:pt x="21600" y="6029"/>
                    </a:cubicBezTo>
                    <a:lnTo>
                      <a:pt x="21600" y="21600"/>
                    </a:lnTo>
                    <a:lnTo>
                      <a:pt x="0" y="21600"/>
                    </a:lnTo>
                    <a:lnTo>
                      <a:pt x="0" y="6029"/>
                    </a:lnTo>
                    <a:cubicBezTo>
                      <a:pt x="0" y="2699"/>
                      <a:pt x="4835" y="0"/>
                      <a:pt x="10800" y="0"/>
                    </a:cubicBezTo>
                    <a:close/>
                  </a:path>
                </a:pathLst>
              </a:custGeom>
              <a:solidFill>
                <a:srgbClr val="FFFFFF">
                  <a:alpha val="9020"/>
                </a:srgbClr>
              </a:solidFill>
              <a:ln w="12700" cap="flat">
                <a:noFill/>
                <a:miter lim="400000"/>
              </a:ln>
              <a:effectLst/>
            </p:spPr>
            <p:txBody>
              <a:bodyPr wrap="square" lIns="0" tIns="0" rIns="0" bIns="0" numCol="1" anchor="ctr">
                <a:noAutofit/>
              </a:bodyPr>
              <a:lstStyle/>
              <a:p>
                <a:pPr>
                  <a:defRPr>
                    <a:solidFill>
                      <a:srgbClr val="000000"/>
                    </a:solidFill>
                  </a:defRPr>
                </a:pPr>
              </a:p>
            </p:txBody>
          </p:sp>
          <p:sp>
            <p:nvSpPr>
              <p:cNvPr id="305" name="Google Shape;261;p11"/>
              <p:cNvSpPr/>
              <p:nvPr/>
            </p:nvSpPr>
            <p:spPr>
              <a:xfrm flipH="1">
                <a:off x="-1" y="-1"/>
                <a:ext cx="231601" cy="62460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16765" y="0"/>
                      <a:pt x="21600" y="1793"/>
                      <a:pt x="21600" y="4005"/>
                    </a:cubicBezTo>
                    <a:lnTo>
                      <a:pt x="21600" y="21600"/>
                    </a:lnTo>
                    <a:lnTo>
                      <a:pt x="0" y="21600"/>
                    </a:lnTo>
                    <a:lnTo>
                      <a:pt x="0" y="4005"/>
                    </a:lnTo>
                    <a:cubicBezTo>
                      <a:pt x="0" y="1793"/>
                      <a:pt x="4835" y="0"/>
                      <a:pt x="10800" y="0"/>
                    </a:cubicBezTo>
                    <a:close/>
                  </a:path>
                </a:pathLst>
              </a:custGeom>
              <a:solidFill>
                <a:srgbClr val="FFFFFF">
                  <a:alpha val="9020"/>
                </a:srgbClr>
              </a:solidFill>
              <a:ln w="12700" cap="flat">
                <a:noFill/>
                <a:miter lim="400000"/>
              </a:ln>
              <a:effectLst/>
            </p:spPr>
            <p:txBody>
              <a:bodyPr wrap="square" lIns="0" tIns="0" rIns="0" bIns="0" numCol="1" anchor="ctr">
                <a:noAutofit/>
              </a:bodyPr>
              <a:lstStyle/>
              <a:p>
                <a:pPr>
                  <a:defRPr>
                    <a:solidFill>
                      <a:srgbClr val="000000"/>
                    </a:solidFill>
                  </a:defRPr>
                </a:pPr>
              </a:p>
            </p:txBody>
          </p:sp>
          <p:sp>
            <p:nvSpPr>
              <p:cNvPr id="306" name="Google Shape;262;p11"/>
              <p:cNvSpPr/>
              <p:nvPr/>
            </p:nvSpPr>
            <p:spPr>
              <a:xfrm flipH="1">
                <a:off x="0" y="419400"/>
                <a:ext cx="231600" cy="2052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9569" y="0"/>
                    </a:moveTo>
                    <a:lnTo>
                      <a:pt x="12031" y="0"/>
                    </a:lnTo>
                    <a:cubicBezTo>
                      <a:pt x="17316" y="0"/>
                      <a:pt x="21600" y="4835"/>
                      <a:pt x="21600" y="10800"/>
                    </a:cubicBezTo>
                    <a:lnTo>
                      <a:pt x="21600" y="21600"/>
                    </a:lnTo>
                    <a:lnTo>
                      <a:pt x="0" y="21600"/>
                    </a:lnTo>
                    <a:lnTo>
                      <a:pt x="0" y="10800"/>
                    </a:lnTo>
                    <a:cubicBezTo>
                      <a:pt x="0" y="4835"/>
                      <a:pt x="4284" y="0"/>
                      <a:pt x="9569" y="0"/>
                    </a:cubicBezTo>
                    <a:close/>
                  </a:path>
                </a:pathLst>
              </a:custGeom>
              <a:solidFill>
                <a:srgbClr val="FFFFFF">
                  <a:alpha val="9020"/>
                </a:srgbClr>
              </a:solidFill>
              <a:ln w="12700" cap="flat">
                <a:noFill/>
                <a:miter lim="400000"/>
              </a:ln>
              <a:effectLst/>
            </p:spPr>
            <p:txBody>
              <a:bodyPr wrap="square" lIns="0" tIns="0" rIns="0" bIns="0" numCol="1" anchor="ctr">
                <a:noAutofit/>
              </a:bodyPr>
              <a:lstStyle/>
              <a:p>
                <a:pPr>
                  <a:defRPr>
                    <a:solidFill>
                      <a:srgbClr val="000000"/>
                    </a:solidFill>
                  </a:defRPr>
                </a:pPr>
              </a:p>
            </p:txBody>
          </p:sp>
        </p:grpSp>
        <p:grpSp>
          <p:nvGrpSpPr>
            <p:cNvPr id="312" name="Google Shape;263;p11"/>
            <p:cNvGrpSpPr/>
            <p:nvPr/>
          </p:nvGrpSpPr>
          <p:grpSpPr>
            <a:xfrm>
              <a:off x="8912435" y="209999"/>
              <a:ext cx="231601" cy="834302"/>
              <a:chOff x="0" y="0"/>
              <a:chExt cx="231600" cy="834300"/>
            </a:xfrm>
          </p:grpSpPr>
          <p:sp>
            <p:nvSpPr>
              <p:cNvPr id="308" name="Google Shape;264;p11"/>
              <p:cNvSpPr/>
              <p:nvPr/>
            </p:nvSpPr>
            <p:spPr>
              <a:xfrm flipH="1">
                <a:off x="-1" y="419400"/>
                <a:ext cx="231601" cy="4149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16765" y="0"/>
                      <a:pt x="21600" y="2699"/>
                      <a:pt x="21600" y="6029"/>
                    </a:cubicBezTo>
                    <a:lnTo>
                      <a:pt x="21600" y="21600"/>
                    </a:lnTo>
                    <a:lnTo>
                      <a:pt x="0" y="21600"/>
                    </a:lnTo>
                    <a:lnTo>
                      <a:pt x="0" y="6029"/>
                    </a:lnTo>
                    <a:cubicBezTo>
                      <a:pt x="0" y="2699"/>
                      <a:pt x="4835" y="0"/>
                      <a:pt x="10800" y="0"/>
                    </a:cubicBezTo>
                    <a:close/>
                  </a:path>
                </a:pathLst>
              </a:custGeom>
              <a:solidFill>
                <a:srgbClr val="FFFFFF">
                  <a:alpha val="9020"/>
                </a:srgbClr>
              </a:solidFill>
              <a:ln w="12700" cap="flat">
                <a:noFill/>
                <a:miter lim="400000"/>
              </a:ln>
              <a:effectLst/>
            </p:spPr>
            <p:txBody>
              <a:bodyPr wrap="square" lIns="0" tIns="0" rIns="0" bIns="0" numCol="1" anchor="ctr">
                <a:noAutofit/>
              </a:bodyPr>
              <a:lstStyle/>
              <a:p>
                <a:pPr>
                  <a:defRPr>
                    <a:solidFill>
                      <a:srgbClr val="000000"/>
                    </a:solidFill>
                  </a:defRPr>
                </a:pPr>
              </a:p>
            </p:txBody>
          </p:sp>
          <p:sp>
            <p:nvSpPr>
              <p:cNvPr id="309" name="Google Shape;265;p11"/>
              <p:cNvSpPr/>
              <p:nvPr/>
            </p:nvSpPr>
            <p:spPr>
              <a:xfrm flipH="1">
                <a:off x="-1" y="-1"/>
                <a:ext cx="231601" cy="83430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16765" y="0"/>
                      <a:pt x="21600" y="1342"/>
                      <a:pt x="21600" y="2998"/>
                    </a:cubicBezTo>
                    <a:lnTo>
                      <a:pt x="21600" y="21600"/>
                    </a:lnTo>
                    <a:lnTo>
                      <a:pt x="0" y="21600"/>
                    </a:lnTo>
                    <a:lnTo>
                      <a:pt x="0" y="2998"/>
                    </a:lnTo>
                    <a:cubicBezTo>
                      <a:pt x="0" y="1342"/>
                      <a:pt x="4835" y="0"/>
                      <a:pt x="10800" y="0"/>
                    </a:cubicBezTo>
                    <a:close/>
                  </a:path>
                </a:pathLst>
              </a:custGeom>
              <a:solidFill>
                <a:srgbClr val="FFFFFF">
                  <a:alpha val="9020"/>
                </a:srgbClr>
              </a:solidFill>
              <a:ln w="12700" cap="flat">
                <a:noFill/>
                <a:miter lim="400000"/>
              </a:ln>
              <a:effectLst/>
            </p:spPr>
            <p:txBody>
              <a:bodyPr wrap="square" lIns="0" tIns="0" rIns="0" bIns="0" numCol="1" anchor="ctr">
                <a:noAutofit/>
              </a:bodyPr>
              <a:lstStyle/>
              <a:p>
                <a:pPr>
                  <a:defRPr>
                    <a:solidFill>
                      <a:srgbClr val="000000"/>
                    </a:solidFill>
                  </a:defRPr>
                </a:pPr>
              </a:p>
            </p:txBody>
          </p:sp>
          <p:sp>
            <p:nvSpPr>
              <p:cNvPr id="310" name="Google Shape;266;p11"/>
              <p:cNvSpPr/>
              <p:nvPr/>
            </p:nvSpPr>
            <p:spPr>
              <a:xfrm flipH="1">
                <a:off x="-1" y="209700"/>
                <a:ext cx="231601" cy="6246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16765" y="0"/>
                      <a:pt x="21600" y="1793"/>
                      <a:pt x="21600" y="4005"/>
                    </a:cubicBezTo>
                    <a:lnTo>
                      <a:pt x="21600" y="21600"/>
                    </a:lnTo>
                    <a:lnTo>
                      <a:pt x="0" y="21600"/>
                    </a:lnTo>
                    <a:lnTo>
                      <a:pt x="0" y="4005"/>
                    </a:lnTo>
                    <a:cubicBezTo>
                      <a:pt x="0" y="1793"/>
                      <a:pt x="4835" y="0"/>
                      <a:pt x="10800" y="0"/>
                    </a:cubicBezTo>
                    <a:close/>
                  </a:path>
                </a:pathLst>
              </a:custGeom>
              <a:solidFill>
                <a:srgbClr val="FFFFFF">
                  <a:alpha val="9020"/>
                </a:srgbClr>
              </a:solidFill>
              <a:ln w="12700" cap="flat">
                <a:noFill/>
                <a:miter lim="400000"/>
              </a:ln>
              <a:effectLst/>
            </p:spPr>
            <p:txBody>
              <a:bodyPr wrap="square" lIns="0" tIns="0" rIns="0" bIns="0" numCol="1" anchor="ctr">
                <a:noAutofit/>
              </a:bodyPr>
              <a:lstStyle/>
              <a:p>
                <a:pPr>
                  <a:defRPr>
                    <a:solidFill>
                      <a:srgbClr val="000000"/>
                    </a:solidFill>
                  </a:defRPr>
                </a:pPr>
              </a:p>
            </p:txBody>
          </p:sp>
          <p:sp>
            <p:nvSpPr>
              <p:cNvPr id="311" name="Google Shape;267;p11"/>
              <p:cNvSpPr/>
              <p:nvPr/>
            </p:nvSpPr>
            <p:spPr>
              <a:xfrm flipH="1">
                <a:off x="0" y="629100"/>
                <a:ext cx="231600" cy="2052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9569" y="0"/>
                    </a:moveTo>
                    <a:lnTo>
                      <a:pt x="12031" y="0"/>
                    </a:lnTo>
                    <a:cubicBezTo>
                      <a:pt x="17316" y="0"/>
                      <a:pt x="21600" y="4835"/>
                      <a:pt x="21600" y="10800"/>
                    </a:cubicBezTo>
                    <a:lnTo>
                      <a:pt x="21600" y="21600"/>
                    </a:lnTo>
                    <a:lnTo>
                      <a:pt x="0" y="21600"/>
                    </a:lnTo>
                    <a:lnTo>
                      <a:pt x="0" y="10800"/>
                    </a:lnTo>
                    <a:cubicBezTo>
                      <a:pt x="0" y="4835"/>
                      <a:pt x="4284" y="0"/>
                      <a:pt x="9569" y="0"/>
                    </a:cubicBezTo>
                    <a:close/>
                  </a:path>
                </a:pathLst>
              </a:custGeom>
              <a:solidFill>
                <a:srgbClr val="FFFFFF">
                  <a:alpha val="9020"/>
                </a:srgbClr>
              </a:solidFill>
              <a:ln w="12700" cap="flat">
                <a:noFill/>
                <a:miter lim="400000"/>
              </a:ln>
              <a:effectLst/>
            </p:spPr>
            <p:txBody>
              <a:bodyPr wrap="square" lIns="0" tIns="0" rIns="0" bIns="0" numCol="1" anchor="ctr">
                <a:noAutofit/>
              </a:bodyPr>
              <a:lstStyle/>
              <a:p>
                <a:pPr>
                  <a:defRPr>
                    <a:solidFill>
                      <a:srgbClr val="000000"/>
                    </a:solidFill>
                  </a:defRPr>
                </a:pPr>
              </a:p>
            </p:txBody>
          </p:sp>
        </p:grpSp>
      </p:grpSp>
      <p:sp>
        <p:nvSpPr>
          <p:cNvPr id="314" name="xx%"/>
          <p:cNvSpPr txBox="1"/>
          <p:nvPr>
            <p:ph type="title" hasCustomPrompt="1"/>
          </p:nvPr>
        </p:nvSpPr>
        <p:spPr>
          <a:xfrm>
            <a:off x="1388625" y="772725"/>
            <a:ext cx="6366901" cy="1863301"/>
          </a:xfrm>
          <a:prstGeom prst="rect">
            <a:avLst/>
          </a:prstGeom>
        </p:spPr>
        <p:txBody>
          <a:bodyPr anchor="ctr"/>
          <a:lstStyle>
            <a:lvl1pPr algn="ctr">
              <a:defRPr sz="8000">
                <a:solidFill>
                  <a:srgbClr val="FFFFFF"/>
                </a:solidFill>
              </a:defRPr>
            </a:lvl1pPr>
          </a:lstStyle>
          <a:p>
            <a:pPr/>
            <a:r>
              <a:t>xx%</a:t>
            </a:r>
          </a:p>
        </p:txBody>
      </p:sp>
      <p:sp>
        <p:nvSpPr>
          <p:cNvPr id="315" name="Body Level One…"/>
          <p:cNvSpPr txBox="1"/>
          <p:nvPr>
            <p:ph type="body" sz="quarter" idx="1"/>
          </p:nvPr>
        </p:nvSpPr>
        <p:spPr>
          <a:xfrm>
            <a:off x="1388625" y="2712299"/>
            <a:ext cx="6366901" cy="1111201"/>
          </a:xfrm>
          <a:prstGeom prst="rect">
            <a:avLst/>
          </a:prstGeom>
        </p:spPr>
        <p:txBody>
          <a:bodyPr/>
          <a:lstStyle>
            <a:lvl1pPr algn="ctr">
              <a:buClr>
                <a:srgbClr val="FFFFFF"/>
              </a:buClr>
              <a:defRPr>
                <a:solidFill>
                  <a:srgbClr val="FFFFFF"/>
                </a:solidFill>
              </a:defRPr>
            </a:lvl1pPr>
            <a:lvl2pPr algn="ctr">
              <a:buClr>
                <a:srgbClr val="FFFFFF"/>
              </a:buClr>
              <a:defRPr>
                <a:solidFill>
                  <a:srgbClr val="FFFFFF"/>
                </a:solidFill>
              </a:defRPr>
            </a:lvl2pPr>
            <a:lvl3pPr algn="ctr">
              <a:buClr>
                <a:srgbClr val="FFFFFF"/>
              </a:buClr>
              <a:defRPr>
                <a:solidFill>
                  <a:srgbClr val="FFFFFF"/>
                </a:solidFill>
              </a:defRPr>
            </a:lvl3pPr>
            <a:lvl4pPr algn="ctr">
              <a:buClr>
                <a:srgbClr val="FFFFFF"/>
              </a:buClr>
              <a:defRPr>
                <a:solidFill>
                  <a:srgbClr val="FFFFFF"/>
                </a:solidFill>
              </a:defRPr>
            </a:lvl4pPr>
            <a:lvl5pPr algn="ctr">
              <a:buClr>
                <a:srgbClr val="FFFFFF"/>
              </a:buClr>
              <a:defRPr>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316" name="Slide Number"/>
          <p:cNvSpPr txBox="1"/>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32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_HEADER">
    <p:bg>
      <p:bgPr>
        <a:solidFill>
          <a:srgbClr val="C0791B"/>
        </a:solidFill>
      </p:bgPr>
    </p:bg>
    <p:spTree>
      <p:nvGrpSpPr>
        <p:cNvPr id="1" name=""/>
        <p:cNvGrpSpPr/>
        <p:nvPr/>
      </p:nvGrpSpPr>
      <p:grpSpPr>
        <a:xfrm>
          <a:off x="0" y="0"/>
          <a:ext cx="0" cy="0"/>
          <a:chOff x="0" y="0"/>
          <a:chExt cx="0" cy="0"/>
        </a:xfrm>
      </p:grpSpPr>
      <p:grpSp>
        <p:nvGrpSpPr>
          <p:cNvPr id="68" name="Google Shape;50;p3"/>
          <p:cNvGrpSpPr/>
          <p:nvPr/>
        </p:nvGrpSpPr>
        <p:grpSpPr>
          <a:xfrm>
            <a:off x="146768" y="3405"/>
            <a:ext cx="1233216" cy="1384536"/>
            <a:chOff x="0" y="0"/>
            <a:chExt cx="1233214" cy="1384534"/>
          </a:xfrm>
        </p:grpSpPr>
        <p:grpSp>
          <p:nvGrpSpPr>
            <p:cNvPr id="58" name="Google Shape;51;p3"/>
            <p:cNvGrpSpPr/>
            <p:nvPr/>
          </p:nvGrpSpPr>
          <p:grpSpPr>
            <a:xfrm>
              <a:off x="916413" y="-1"/>
              <a:ext cx="316802" cy="688515"/>
              <a:chOff x="0" y="0"/>
              <a:chExt cx="316800" cy="688513"/>
            </a:xfrm>
          </p:grpSpPr>
          <p:sp>
            <p:nvSpPr>
              <p:cNvPr id="56" name="Google Shape;52;p3"/>
              <p:cNvSpPr/>
              <p:nvPr/>
            </p:nvSpPr>
            <p:spPr>
              <a:xfrm rot="10800000">
                <a:off x="-1" y="13"/>
                <a:ext cx="316801" cy="6885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16765" y="0"/>
                      <a:pt x="21600" y="2225"/>
                      <a:pt x="21600" y="4969"/>
                    </a:cubicBezTo>
                    <a:lnTo>
                      <a:pt x="21600" y="21600"/>
                    </a:lnTo>
                    <a:lnTo>
                      <a:pt x="0" y="21600"/>
                    </a:lnTo>
                    <a:lnTo>
                      <a:pt x="0" y="4969"/>
                    </a:lnTo>
                    <a:cubicBezTo>
                      <a:pt x="0" y="2225"/>
                      <a:pt x="4835" y="0"/>
                      <a:pt x="10800" y="0"/>
                    </a:cubicBezTo>
                    <a:close/>
                  </a:path>
                </a:pathLst>
              </a:custGeom>
              <a:solidFill>
                <a:srgbClr val="FFFFFF">
                  <a:alpha val="9020"/>
                </a:srgbClr>
              </a:solidFill>
              <a:ln w="12700" cap="flat">
                <a:noFill/>
                <a:miter lim="400000"/>
              </a:ln>
              <a:effectLst/>
            </p:spPr>
            <p:txBody>
              <a:bodyPr wrap="square" lIns="0" tIns="0" rIns="0" bIns="0" numCol="1" anchor="ctr">
                <a:noAutofit/>
              </a:bodyPr>
              <a:lstStyle/>
              <a:p>
                <a:pPr>
                  <a:defRPr>
                    <a:solidFill>
                      <a:srgbClr val="000000"/>
                    </a:solidFill>
                  </a:defRPr>
                </a:pPr>
              </a:p>
            </p:txBody>
          </p:sp>
          <p:sp>
            <p:nvSpPr>
              <p:cNvPr id="57" name="Google Shape;53;p3"/>
              <p:cNvSpPr/>
              <p:nvPr/>
            </p:nvSpPr>
            <p:spPr>
              <a:xfrm rot="10800000">
                <a:off x="-1" y="0"/>
                <a:ext cx="316801" cy="3405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16765" y="0"/>
                      <a:pt x="21600" y="4499"/>
                      <a:pt x="21600" y="10048"/>
                    </a:cubicBezTo>
                    <a:lnTo>
                      <a:pt x="21600" y="21600"/>
                    </a:lnTo>
                    <a:lnTo>
                      <a:pt x="0" y="21600"/>
                    </a:lnTo>
                    <a:lnTo>
                      <a:pt x="0" y="10048"/>
                    </a:lnTo>
                    <a:cubicBezTo>
                      <a:pt x="0" y="4499"/>
                      <a:pt x="4835" y="0"/>
                      <a:pt x="10800" y="0"/>
                    </a:cubicBezTo>
                    <a:close/>
                  </a:path>
                </a:pathLst>
              </a:custGeom>
              <a:solidFill>
                <a:srgbClr val="FFFFFF">
                  <a:alpha val="9020"/>
                </a:srgbClr>
              </a:solidFill>
              <a:ln w="12700" cap="flat">
                <a:noFill/>
                <a:miter lim="400000"/>
              </a:ln>
              <a:effectLst/>
            </p:spPr>
            <p:txBody>
              <a:bodyPr wrap="square" lIns="0" tIns="0" rIns="0" bIns="0" numCol="1" anchor="ctr">
                <a:noAutofit/>
              </a:bodyPr>
              <a:lstStyle/>
              <a:p>
                <a:pPr>
                  <a:defRPr>
                    <a:solidFill>
                      <a:srgbClr val="000000"/>
                    </a:solidFill>
                  </a:defRPr>
                </a:pPr>
              </a:p>
            </p:txBody>
          </p:sp>
        </p:grpSp>
        <p:grpSp>
          <p:nvGrpSpPr>
            <p:cNvPr id="62" name="Google Shape;54;p3"/>
            <p:cNvGrpSpPr/>
            <p:nvPr/>
          </p:nvGrpSpPr>
          <p:grpSpPr>
            <a:xfrm>
              <a:off x="458206" y="-1"/>
              <a:ext cx="316802" cy="1036525"/>
              <a:chOff x="0" y="0"/>
              <a:chExt cx="316800" cy="1036524"/>
            </a:xfrm>
          </p:grpSpPr>
          <p:sp>
            <p:nvSpPr>
              <p:cNvPr id="59" name="Google Shape;55;p3"/>
              <p:cNvSpPr/>
              <p:nvPr/>
            </p:nvSpPr>
            <p:spPr>
              <a:xfrm rot="10800000">
                <a:off x="-1" y="13"/>
                <a:ext cx="316801" cy="6885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16765" y="0"/>
                      <a:pt x="21600" y="2225"/>
                      <a:pt x="21600" y="4969"/>
                    </a:cubicBezTo>
                    <a:lnTo>
                      <a:pt x="21600" y="21600"/>
                    </a:lnTo>
                    <a:lnTo>
                      <a:pt x="0" y="21600"/>
                    </a:lnTo>
                    <a:lnTo>
                      <a:pt x="0" y="4969"/>
                    </a:lnTo>
                    <a:cubicBezTo>
                      <a:pt x="0" y="2225"/>
                      <a:pt x="4835" y="0"/>
                      <a:pt x="10800" y="0"/>
                    </a:cubicBezTo>
                    <a:close/>
                  </a:path>
                </a:pathLst>
              </a:custGeom>
              <a:solidFill>
                <a:srgbClr val="FFFFFF">
                  <a:alpha val="9020"/>
                </a:srgbClr>
              </a:solidFill>
              <a:ln w="12700" cap="flat">
                <a:noFill/>
                <a:miter lim="400000"/>
              </a:ln>
              <a:effectLst/>
            </p:spPr>
            <p:txBody>
              <a:bodyPr wrap="square" lIns="0" tIns="0" rIns="0" bIns="0" numCol="1" anchor="ctr">
                <a:noAutofit/>
              </a:bodyPr>
              <a:lstStyle/>
              <a:p>
                <a:pPr>
                  <a:defRPr>
                    <a:solidFill>
                      <a:srgbClr val="000000"/>
                    </a:solidFill>
                  </a:defRPr>
                </a:pPr>
              </a:p>
            </p:txBody>
          </p:sp>
          <p:sp>
            <p:nvSpPr>
              <p:cNvPr id="60" name="Google Shape;56;p3"/>
              <p:cNvSpPr/>
              <p:nvPr/>
            </p:nvSpPr>
            <p:spPr>
              <a:xfrm rot="10800000">
                <a:off x="-1" y="24"/>
                <a:ext cx="316801" cy="10365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16765" y="0"/>
                      <a:pt x="21600" y="1478"/>
                      <a:pt x="21600" y="3301"/>
                    </a:cubicBezTo>
                    <a:lnTo>
                      <a:pt x="21600" y="21600"/>
                    </a:lnTo>
                    <a:lnTo>
                      <a:pt x="0" y="21600"/>
                    </a:lnTo>
                    <a:lnTo>
                      <a:pt x="0" y="3301"/>
                    </a:lnTo>
                    <a:cubicBezTo>
                      <a:pt x="0" y="1478"/>
                      <a:pt x="4835" y="0"/>
                      <a:pt x="10800" y="0"/>
                    </a:cubicBezTo>
                    <a:close/>
                  </a:path>
                </a:pathLst>
              </a:custGeom>
              <a:solidFill>
                <a:srgbClr val="FFFFFF">
                  <a:alpha val="9020"/>
                </a:srgbClr>
              </a:solidFill>
              <a:ln w="12700" cap="flat">
                <a:noFill/>
                <a:miter lim="400000"/>
              </a:ln>
              <a:effectLst/>
            </p:spPr>
            <p:txBody>
              <a:bodyPr wrap="square" lIns="0" tIns="0" rIns="0" bIns="0" numCol="1" anchor="ctr">
                <a:noAutofit/>
              </a:bodyPr>
              <a:lstStyle/>
              <a:p>
                <a:pPr>
                  <a:defRPr>
                    <a:solidFill>
                      <a:srgbClr val="000000"/>
                    </a:solidFill>
                  </a:defRPr>
                </a:pPr>
              </a:p>
            </p:txBody>
          </p:sp>
          <p:sp>
            <p:nvSpPr>
              <p:cNvPr id="61" name="Google Shape;57;p3"/>
              <p:cNvSpPr/>
              <p:nvPr/>
            </p:nvSpPr>
            <p:spPr>
              <a:xfrm rot="10800000">
                <a:off x="-1" y="0"/>
                <a:ext cx="316801" cy="3405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16765" y="0"/>
                      <a:pt x="21600" y="4499"/>
                      <a:pt x="21600" y="10048"/>
                    </a:cubicBezTo>
                    <a:lnTo>
                      <a:pt x="21600" y="21600"/>
                    </a:lnTo>
                    <a:lnTo>
                      <a:pt x="0" y="21600"/>
                    </a:lnTo>
                    <a:lnTo>
                      <a:pt x="0" y="10048"/>
                    </a:lnTo>
                    <a:cubicBezTo>
                      <a:pt x="0" y="4499"/>
                      <a:pt x="4835" y="0"/>
                      <a:pt x="10800" y="0"/>
                    </a:cubicBezTo>
                    <a:close/>
                  </a:path>
                </a:pathLst>
              </a:custGeom>
              <a:solidFill>
                <a:srgbClr val="FFFFFF">
                  <a:alpha val="9020"/>
                </a:srgbClr>
              </a:solidFill>
              <a:ln w="12700" cap="flat">
                <a:noFill/>
                <a:miter lim="400000"/>
              </a:ln>
              <a:effectLst/>
            </p:spPr>
            <p:txBody>
              <a:bodyPr wrap="square" lIns="0" tIns="0" rIns="0" bIns="0" numCol="1" anchor="ctr">
                <a:noAutofit/>
              </a:bodyPr>
              <a:lstStyle/>
              <a:p>
                <a:pPr>
                  <a:defRPr>
                    <a:solidFill>
                      <a:srgbClr val="000000"/>
                    </a:solidFill>
                  </a:defRPr>
                </a:pPr>
              </a:p>
            </p:txBody>
          </p:sp>
        </p:grpSp>
        <p:grpSp>
          <p:nvGrpSpPr>
            <p:cNvPr id="67" name="Google Shape;58;p3"/>
            <p:cNvGrpSpPr/>
            <p:nvPr/>
          </p:nvGrpSpPr>
          <p:grpSpPr>
            <a:xfrm>
              <a:off x="-1" y="-1"/>
              <a:ext cx="316802" cy="1384536"/>
              <a:chOff x="0" y="0"/>
              <a:chExt cx="316800" cy="1384535"/>
            </a:xfrm>
          </p:grpSpPr>
          <p:sp>
            <p:nvSpPr>
              <p:cNvPr id="63" name="Google Shape;59;p3"/>
              <p:cNvSpPr/>
              <p:nvPr/>
            </p:nvSpPr>
            <p:spPr>
              <a:xfrm rot="10800000">
                <a:off x="-1" y="13"/>
                <a:ext cx="316801" cy="6885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16765" y="0"/>
                      <a:pt x="21600" y="2225"/>
                      <a:pt x="21600" y="4969"/>
                    </a:cubicBezTo>
                    <a:lnTo>
                      <a:pt x="21600" y="21600"/>
                    </a:lnTo>
                    <a:lnTo>
                      <a:pt x="0" y="21600"/>
                    </a:lnTo>
                    <a:lnTo>
                      <a:pt x="0" y="4969"/>
                    </a:lnTo>
                    <a:cubicBezTo>
                      <a:pt x="0" y="2225"/>
                      <a:pt x="4835" y="0"/>
                      <a:pt x="10800" y="0"/>
                    </a:cubicBezTo>
                    <a:close/>
                  </a:path>
                </a:pathLst>
              </a:custGeom>
              <a:solidFill>
                <a:srgbClr val="FFFFFF">
                  <a:alpha val="9020"/>
                </a:srgbClr>
              </a:solidFill>
              <a:ln w="12700" cap="flat">
                <a:noFill/>
                <a:miter lim="400000"/>
              </a:ln>
              <a:effectLst/>
            </p:spPr>
            <p:txBody>
              <a:bodyPr wrap="square" lIns="0" tIns="0" rIns="0" bIns="0" numCol="1" anchor="ctr">
                <a:noAutofit/>
              </a:bodyPr>
              <a:lstStyle/>
              <a:p>
                <a:pPr>
                  <a:defRPr>
                    <a:solidFill>
                      <a:srgbClr val="000000"/>
                    </a:solidFill>
                  </a:defRPr>
                </a:pPr>
              </a:p>
            </p:txBody>
          </p:sp>
          <p:sp>
            <p:nvSpPr>
              <p:cNvPr id="64" name="Google Shape;60;p3"/>
              <p:cNvSpPr/>
              <p:nvPr/>
            </p:nvSpPr>
            <p:spPr>
              <a:xfrm rot="10800000">
                <a:off x="-1" y="35"/>
                <a:ext cx="316801" cy="13845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16765" y="0"/>
                      <a:pt x="21600" y="1106"/>
                      <a:pt x="21600" y="2471"/>
                    </a:cubicBezTo>
                    <a:lnTo>
                      <a:pt x="21600" y="21600"/>
                    </a:lnTo>
                    <a:lnTo>
                      <a:pt x="0" y="21600"/>
                    </a:lnTo>
                    <a:lnTo>
                      <a:pt x="0" y="2471"/>
                    </a:lnTo>
                    <a:cubicBezTo>
                      <a:pt x="0" y="1106"/>
                      <a:pt x="4835" y="0"/>
                      <a:pt x="10800" y="0"/>
                    </a:cubicBezTo>
                    <a:close/>
                  </a:path>
                </a:pathLst>
              </a:custGeom>
              <a:solidFill>
                <a:srgbClr val="FFFFFF">
                  <a:alpha val="9020"/>
                </a:srgbClr>
              </a:solidFill>
              <a:ln w="12700" cap="flat">
                <a:noFill/>
                <a:miter lim="400000"/>
              </a:ln>
              <a:effectLst/>
            </p:spPr>
            <p:txBody>
              <a:bodyPr wrap="square" lIns="0" tIns="0" rIns="0" bIns="0" numCol="1" anchor="ctr">
                <a:noAutofit/>
              </a:bodyPr>
              <a:lstStyle/>
              <a:p>
                <a:pPr>
                  <a:defRPr>
                    <a:solidFill>
                      <a:srgbClr val="000000"/>
                    </a:solidFill>
                  </a:defRPr>
                </a:pPr>
              </a:p>
            </p:txBody>
          </p:sp>
          <p:sp>
            <p:nvSpPr>
              <p:cNvPr id="65" name="Google Shape;61;p3"/>
              <p:cNvSpPr/>
              <p:nvPr/>
            </p:nvSpPr>
            <p:spPr>
              <a:xfrm rot="10800000">
                <a:off x="-1" y="24"/>
                <a:ext cx="316801" cy="10365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16765" y="0"/>
                      <a:pt x="21600" y="1478"/>
                      <a:pt x="21600" y="3301"/>
                    </a:cubicBezTo>
                    <a:lnTo>
                      <a:pt x="21600" y="21600"/>
                    </a:lnTo>
                    <a:lnTo>
                      <a:pt x="0" y="21600"/>
                    </a:lnTo>
                    <a:lnTo>
                      <a:pt x="0" y="3301"/>
                    </a:lnTo>
                    <a:cubicBezTo>
                      <a:pt x="0" y="1478"/>
                      <a:pt x="4835" y="0"/>
                      <a:pt x="10800" y="0"/>
                    </a:cubicBezTo>
                    <a:close/>
                  </a:path>
                </a:pathLst>
              </a:custGeom>
              <a:solidFill>
                <a:srgbClr val="FFFFFF">
                  <a:alpha val="9020"/>
                </a:srgbClr>
              </a:solidFill>
              <a:ln w="12700" cap="flat">
                <a:noFill/>
                <a:miter lim="400000"/>
              </a:ln>
              <a:effectLst/>
            </p:spPr>
            <p:txBody>
              <a:bodyPr wrap="square" lIns="0" tIns="0" rIns="0" bIns="0" numCol="1" anchor="ctr">
                <a:noAutofit/>
              </a:bodyPr>
              <a:lstStyle/>
              <a:p>
                <a:pPr>
                  <a:defRPr>
                    <a:solidFill>
                      <a:srgbClr val="000000"/>
                    </a:solidFill>
                  </a:defRPr>
                </a:pPr>
              </a:p>
            </p:txBody>
          </p:sp>
          <p:sp>
            <p:nvSpPr>
              <p:cNvPr id="66" name="Google Shape;62;p3"/>
              <p:cNvSpPr/>
              <p:nvPr/>
            </p:nvSpPr>
            <p:spPr>
              <a:xfrm rot="10800000">
                <a:off x="-1" y="0"/>
                <a:ext cx="316801" cy="3405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16765" y="0"/>
                      <a:pt x="21600" y="4499"/>
                      <a:pt x="21600" y="10048"/>
                    </a:cubicBezTo>
                    <a:lnTo>
                      <a:pt x="21600" y="21600"/>
                    </a:lnTo>
                    <a:lnTo>
                      <a:pt x="0" y="21600"/>
                    </a:lnTo>
                    <a:lnTo>
                      <a:pt x="0" y="10048"/>
                    </a:lnTo>
                    <a:cubicBezTo>
                      <a:pt x="0" y="4499"/>
                      <a:pt x="4835" y="0"/>
                      <a:pt x="10800" y="0"/>
                    </a:cubicBezTo>
                    <a:close/>
                  </a:path>
                </a:pathLst>
              </a:custGeom>
              <a:solidFill>
                <a:srgbClr val="FFFFFF">
                  <a:alpha val="9020"/>
                </a:srgbClr>
              </a:solidFill>
              <a:ln w="12700" cap="flat">
                <a:noFill/>
                <a:miter lim="400000"/>
              </a:ln>
              <a:effectLst/>
            </p:spPr>
            <p:txBody>
              <a:bodyPr wrap="square" lIns="0" tIns="0" rIns="0" bIns="0" numCol="1" anchor="ctr">
                <a:noAutofit/>
              </a:bodyPr>
              <a:lstStyle/>
              <a:p>
                <a:pPr>
                  <a:defRPr>
                    <a:solidFill>
                      <a:srgbClr val="000000"/>
                    </a:solidFill>
                  </a:defRPr>
                </a:pPr>
              </a:p>
            </p:txBody>
          </p:sp>
        </p:grpSp>
      </p:grpSp>
      <p:grpSp>
        <p:nvGrpSpPr>
          <p:cNvPr id="87" name="Google Shape;63;p3"/>
          <p:cNvGrpSpPr/>
          <p:nvPr/>
        </p:nvGrpSpPr>
        <p:grpSpPr>
          <a:xfrm>
            <a:off x="6775084" y="2904008"/>
            <a:ext cx="2186148" cy="2239501"/>
            <a:chOff x="0" y="0"/>
            <a:chExt cx="2186147" cy="2239499"/>
          </a:xfrm>
        </p:grpSpPr>
        <p:grpSp>
          <p:nvGrpSpPr>
            <p:cNvPr id="71" name="Google Shape;64;p3"/>
            <p:cNvGrpSpPr/>
            <p:nvPr/>
          </p:nvGrpSpPr>
          <p:grpSpPr>
            <a:xfrm>
              <a:off x="-1" y="1349699"/>
              <a:ext cx="409501" cy="889802"/>
              <a:chOff x="0" y="0"/>
              <a:chExt cx="409500" cy="889800"/>
            </a:xfrm>
          </p:grpSpPr>
          <p:sp>
            <p:nvSpPr>
              <p:cNvPr id="69" name="Google Shape;65;p3"/>
              <p:cNvSpPr/>
              <p:nvPr/>
            </p:nvSpPr>
            <p:spPr>
              <a:xfrm>
                <a:off x="-1" y="-1"/>
                <a:ext cx="409502" cy="88980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16765" y="0"/>
                      <a:pt x="21600" y="2225"/>
                      <a:pt x="21600" y="4970"/>
                    </a:cubicBezTo>
                    <a:lnTo>
                      <a:pt x="21600" y="21600"/>
                    </a:lnTo>
                    <a:lnTo>
                      <a:pt x="0" y="21600"/>
                    </a:lnTo>
                    <a:lnTo>
                      <a:pt x="0" y="4970"/>
                    </a:lnTo>
                    <a:cubicBezTo>
                      <a:pt x="0" y="2225"/>
                      <a:pt x="4835" y="0"/>
                      <a:pt x="10800" y="0"/>
                    </a:cubicBezTo>
                    <a:close/>
                  </a:path>
                </a:pathLst>
              </a:custGeom>
              <a:solidFill>
                <a:srgbClr val="FFFFFF">
                  <a:alpha val="9020"/>
                </a:srgbClr>
              </a:solidFill>
              <a:ln w="12700" cap="flat">
                <a:noFill/>
                <a:miter lim="400000"/>
              </a:ln>
              <a:effectLst/>
            </p:spPr>
            <p:txBody>
              <a:bodyPr wrap="square" lIns="0" tIns="0" rIns="0" bIns="0" numCol="1" anchor="ctr">
                <a:noAutofit/>
              </a:bodyPr>
              <a:lstStyle/>
              <a:p>
                <a:pPr>
                  <a:defRPr>
                    <a:solidFill>
                      <a:srgbClr val="000000"/>
                    </a:solidFill>
                  </a:defRPr>
                </a:pPr>
              </a:p>
            </p:txBody>
          </p:sp>
          <p:sp>
            <p:nvSpPr>
              <p:cNvPr id="70" name="Google Shape;66;p3"/>
              <p:cNvSpPr/>
              <p:nvPr/>
            </p:nvSpPr>
            <p:spPr>
              <a:xfrm>
                <a:off x="-1" y="449700"/>
                <a:ext cx="409502" cy="4401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16765" y="0"/>
                      <a:pt x="21600" y="4499"/>
                      <a:pt x="21600" y="10049"/>
                    </a:cubicBezTo>
                    <a:lnTo>
                      <a:pt x="21600" y="21600"/>
                    </a:lnTo>
                    <a:lnTo>
                      <a:pt x="0" y="21600"/>
                    </a:lnTo>
                    <a:lnTo>
                      <a:pt x="0" y="10049"/>
                    </a:lnTo>
                    <a:cubicBezTo>
                      <a:pt x="0" y="4499"/>
                      <a:pt x="4835" y="0"/>
                      <a:pt x="10800" y="0"/>
                    </a:cubicBezTo>
                    <a:close/>
                  </a:path>
                </a:pathLst>
              </a:custGeom>
              <a:solidFill>
                <a:srgbClr val="FFFFFF">
                  <a:alpha val="9020"/>
                </a:srgbClr>
              </a:solidFill>
              <a:ln w="12700" cap="flat">
                <a:noFill/>
                <a:miter lim="400000"/>
              </a:ln>
              <a:effectLst/>
            </p:spPr>
            <p:txBody>
              <a:bodyPr wrap="square" lIns="0" tIns="0" rIns="0" bIns="0" numCol="1" anchor="ctr">
                <a:noAutofit/>
              </a:bodyPr>
              <a:lstStyle/>
              <a:p>
                <a:pPr>
                  <a:defRPr>
                    <a:solidFill>
                      <a:srgbClr val="000000"/>
                    </a:solidFill>
                  </a:defRPr>
                </a:pPr>
              </a:p>
            </p:txBody>
          </p:sp>
        </p:grpSp>
        <p:grpSp>
          <p:nvGrpSpPr>
            <p:cNvPr id="75" name="Google Shape;67;p3"/>
            <p:cNvGrpSpPr/>
            <p:nvPr/>
          </p:nvGrpSpPr>
          <p:grpSpPr>
            <a:xfrm>
              <a:off x="592214" y="900000"/>
              <a:ext cx="409501" cy="1339501"/>
              <a:chOff x="0" y="0"/>
              <a:chExt cx="409500" cy="1339500"/>
            </a:xfrm>
          </p:grpSpPr>
          <p:sp>
            <p:nvSpPr>
              <p:cNvPr id="72" name="Google Shape;68;p3"/>
              <p:cNvSpPr/>
              <p:nvPr/>
            </p:nvSpPr>
            <p:spPr>
              <a:xfrm>
                <a:off x="-1" y="449699"/>
                <a:ext cx="409502" cy="88980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16765" y="0"/>
                      <a:pt x="21600" y="2225"/>
                      <a:pt x="21600" y="4970"/>
                    </a:cubicBezTo>
                    <a:lnTo>
                      <a:pt x="21600" y="21600"/>
                    </a:lnTo>
                    <a:lnTo>
                      <a:pt x="0" y="21600"/>
                    </a:lnTo>
                    <a:lnTo>
                      <a:pt x="0" y="4970"/>
                    </a:lnTo>
                    <a:cubicBezTo>
                      <a:pt x="0" y="2225"/>
                      <a:pt x="4835" y="0"/>
                      <a:pt x="10800" y="0"/>
                    </a:cubicBezTo>
                    <a:close/>
                  </a:path>
                </a:pathLst>
              </a:custGeom>
              <a:solidFill>
                <a:srgbClr val="FFFFFF">
                  <a:alpha val="9020"/>
                </a:srgbClr>
              </a:solidFill>
              <a:ln w="12700" cap="flat">
                <a:noFill/>
                <a:miter lim="400000"/>
              </a:ln>
              <a:effectLst/>
            </p:spPr>
            <p:txBody>
              <a:bodyPr wrap="square" lIns="0" tIns="0" rIns="0" bIns="0" numCol="1" anchor="ctr">
                <a:noAutofit/>
              </a:bodyPr>
              <a:lstStyle/>
              <a:p>
                <a:pPr>
                  <a:defRPr>
                    <a:solidFill>
                      <a:srgbClr val="000000"/>
                    </a:solidFill>
                  </a:defRPr>
                </a:pPr>
              </a:p>
            </p:txBody>
          </p:sp>
          <p:sp>
            <p:nvSpPr>
              <p:cNvPr id="73" name="Google Shape;69;p3"/>
              <p:cNvSpPr/>
              <p:nvPr/>
            </p:nvSpPr>
            <p:spPr>
              <a:xfrm>
                <a:off x="-1" y="-1"/>
                <a:ext cx="409502" cy="133950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16765" y="0"/>
                      <a:pt x="21600" y="1478"/>
                      <a:pt x="21600" y="3302"/>
                    </a:cubicBezTo>
                    <a:lnTo>
                      <a:pt x="21600" y="21600"/>
                    </a:lnTo>
                    <a:lnTo>
                      <a:pt x="0" y="21600"/>
                    </a:lnTo>
                    <a:lnTo>
                      <a:pt x="0" y="3302"/>
                    </a:lnTo>
                    <a:cubicBezTo>
                      <a:pt x="0" y="1478"/>
                      <a:pt x="4835" y="0"/>
                      <a:pt x="10800" y="0"/>
                    </a:cubicBezTo>
                    <a:close/>
                  </a:path>
                </a:pathLst>
              </a:custGeom>
              <a:solidFill>
                <a:srgbClr val="FFFFFF">
                  <a:alpha val="9020"/>
                </a:srgbClr>
              </a:solidFill>
              <a:ln w="12700" cap="flat">
                <a:noFill/>
                <a:miter lim="400000"/>
              </a:ln>
              <a:effectLst/>
            </p:spPr>
            <p:txBody>
              <a:bodyPr wrap="square" lIns="0" tIns="0" rIns="0" bIns="0" numCol="1" anchor="ctr">
                <a:noAutofit/>
              </a:bodyPr>
              <a:lstStyle/>
              <a:p>
                <a:pPr>
                  <a:defRPr>
                    <a:solidFill>
                      <a:srgbClr val="000000"/>
                    </a:solidFill>
                  </a:defRPr>
                </a:pPr>
              </a:p>
            </p:txBody>
          </p:sp>
          <p:sp>
            <p:nvSpPr>
              <p:cNvPr id="74" name="Google Shape;70;p3"/>
              <p:cNvSpPr/>
              <p:nvPr/>
            </p:nvSpPr>
            <p:spPr>
              <a:xfrm>
                <a:off x="-1" y="899399"/>
                <a:ext cx="409502" cy="4401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16765" y="0"/>
                      <a:pt x="21600" y="4499"/>
                      <a:pt x="21600" y="10049"/>
                    </a:cubicBezTo>
                    <a:lnTo>
                      <a:pt x="21600" y="21600"/>
                    </a:lnTo>
                    <a:lnTo>
                      <a:pt x="0" y="21600"/>
                    </a:lnTo>
                    <a:lnTo>
                      <a:pt x="0" y="10049"/>
                    </a:lnTo>
                    <a:cubicBezTo>
                      <a:pt x="0" y="4499"/>
                      <a:pt x="4835" y="0"/>
                      <a:pt x="10800" y="0"/>
                    </a:cubicBezTo>
                    <a:close/>
                  </a:path>
                </a:pathLst>
              </a:custGeom>
              <a:solidFill>
                <a:srgbClr val="FFFFFF">
                  <a:alpha val="9020"/>
                </a:srgbClr>
              </a:solidFill>
              <a:ln w="12700" cap="flat">
                <a:noFill/>
                <a:miter lim="400000"/>
              </a:ln>
              <a:effectLst/>
            </p:spPr>
            <p:txBody>
              <a:bodyPr wrap="square" lIns="0" tIns="0" rIns="0" bIns="0" numCol="1" anchor="ctr">
                <a:noAutofit/>
              </a:bodyPr>
              <a:lstStyle/>
              <a:p>
                <a:pPr>
                  <a:defRPr>
                    <a:solidFill>
                      <a:srgbClr val="000000"/>
                    </a:solidFill>
                  </a:defRPr>
                </a:pPr>
              </a:p>
            </p:txBody>
          </p:sp>
        </p:grpSp>
        <p:grpSp>
          <p:nvGrpSpPr>
            <p:cNvPr id="80" name="Google Shape;71;p3"/>
            <p:cNvGrpSpPr/>
            <p:nvPr/>
          </p:nvGrpSpPr>
          <p:grpSpPr>
            <a:xfrm>
              <a:off x="1184431" y="449999"/>
              <a:ext cx="409501" cy="1789502"/>
              <a:chOff x="0" y="0"/>
              <a:chExt cx="409500" cy="1789500"/>
            </a:xfrm>
          </p:grpSpPr>
          <p:sp>
            <p:nvSpPr>
              <p:cNvPr id="76" name="Google Shape;72;p3"/>
              <p:cNvSpPr/>
              <p:nvPr/>
            </p:nvSpPr>
            <p:spPr>
              <a:xfrm>
                <a:off x="-1" y="899700"/>
                <a:ext cx="409502" cy="8898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16765" y="0"/>
                      <a:pt x="21600" y="2225"/>
                      <a:pt x="21600" y="4970"/>
                    </a:cubicBezTo>
                    <a:lnTo>
                      <a:pt x="21600" y="21600"/>
                    </a:lnTo>
                    <a:lnTo>
                      <a:pt x="0" y="21600"/>
                    </a:lnTo>
                    <a:lnTo>
                      <a:pt x="0" y="4970"/>
                    </a:lnTo>
                    <a:cubicBezTo>
                      <a:pt x="0" y="2225"/>
                      <a:pt x="4835" y="0"/>
                      <a:pt x="10800" y="0"/>
                    </a:cubicBezTo>
                    <a:close/>
                  </a:path>
                </a:pathLst>
              </a:custGeom>
              <a:solidFill>
                <a:srgbClr val="FFFFFF">
                  <a:alpha val="9020"/>
                </a:srgbClr>
              </a:solidFill>
              <a:ln w="12700" cap="flat">
                <a:noFill/>
                <a:miter lim="400000"/>
              </a:ln>
              <a:effectLst/>
            </p:spPr>
            <p:txBody>
              <a:bodyPr wrap="square" lIns="0" tIns="0" rIns="0" bIns="0" numCol="1" anchor="ctr">
                <a:noAutofit/>
              </a:bodyPr>
              <a:lstStyle/>
              <a:p>
                <a:pPr>
                  <a:defRPr>
                    <a:solidFill>
                      <a:srgbClr val="000000"/>
                    </a:solidFill>
                  </a:defRPr>
                </a:pPr>
              </a:p>
            </p:txBody>
          </p:sp>
          <p:sp>
            <p:nvSpPr>
              <p:cNvPr id="77" name="Google Shape;73;p3"/>
              <p:cNvSpPr/>
              <p:nvPr/>
            </p:nvSpPr>
            <p:spPr>
              <a:xfrm>
                <a:off x="-1" y="-1"/>
                <a:ext cx="409502" cy="178950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16765" y="0"/>
                      <a:pt x="21600" y="1106"/>
                      <a:pt x="21600" y="2471"/>
                    </a:cubicBezTo>
                    <a:lnTo>
                      <a:pt x="21600" y="21600"/>
                    </a:lnTo>
                    <a:lnTo>
                      <a:pt x="0" y="21600"/>
                    </a:lnTo>
                    <a:lnTo>
                      <a:pt x="0" y="2471"/>
                    </a:lnTo>
                    <a:cubicBezTo>
                      <a:pt x="0" y="1106"/>
                      <a:pt x="4835" y="0"/>
                      <a:pt x="10800" y="0"/>
                    </a:cubicBezTo>
                    <a:close/>
                  </a:path>
                </a:pathLst>
              </a:custGeom>
              <a:solidFill>
                <a:srgbClr val="FFFFFF">
                  <a:alpha val="9020"/>
                </a:srgbClr>
              </a:solidFill>
              <a:ln w="12700" cap="flat">
                <a:noFill/>
                <a:miter lim="400000"/>
              </a:ln>
              <a:effectLst/>
            </p:spPr>
            <p:txBody>
              <a:bodyPr wrap="square" lIns="0" tIns="0" rIns="0" bIns="0" numCol="1" anchor="ctr">
                <a:noAutofit/>
              </a:bodyPr>
              <a:lstStyle/>
              <a:p>
                <a:pPr>
                  <a:defRPr>
                    <a:solidFill>
                      <a:srgbClr val="000000"/>
                    </a:solidFill>
                  </a:defRPr>
                </a:pPr>
              </a:p>
            </p:txBody>
          </p:sp>
          <p:sp>
            <p:nvSpPr>
              <p:cNvPr id="78" name="Google Shape;74;p3"/>
              <p:cNvSpPr/>
              <p:nvPr/>
            </p:nvSpPr>
            <p:spPr>
              <a:xfrm>
                <a:off x="-1" y="450000"/>
                <a:ext cx="409502" cy="13395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16765" y="0"/>
                      <a:pt x="21600" y="1478"/>
                      <a:pt x="21600" y="3302"/>
                    </a:cubicBezTo>
                    <a:lnTo>
                      <a:pt x="21600" y="21600"/>
                    </a:lnTo>
                    <a:lnTo>
                      <a:pt x="0" y="21600"/>
                    </a:lnTo>
                    <a:lnTo>
                      <a:pt x="0" y="3302"/>
                    </a:lnTo>
                    <a:cubicBezTo>
                      <a:pt x="0" y="1478"/>
                      <a:pt x="4835" y="0"/>
                      <a:pt x="10800" y="0"/>
                    </a:cubicBezTo>
                    <a:close/>
                  </a:path>
                </a:pathLst>
              </a:custGeom>
              <a:solidFill>
                <a:srgbClr val="FFFFFF">
                  <a:alpha val="9020"/>
                </a:srgbClr>
              </a:solidFill>
              <a:ln w="12700" cap="flat">
                <a:noFill/>
                <a:miter lim="400000"/>
              </a:ln>
              <a:effectLst/>
            </p:spPr>
            <p:txBody>
              <a:bodyPr wrap="square" lIns="0" tIns="0" rIns="0" bIns="0" numCol="1" anchor="ctr">
                <a:noAutofit/>
              </a:bodyPr>
              <a:lstStyle/>
              <a:p>
                <a:pPr>
                  <a:defRPr>
                    <a:solidFill>
                      <a:srgbClr val="000000"/>
                    </a:solidFill>
                  </a:defRPr>
                </a:pPr>
              </a:p>
            </p:txBody>
          </p:sp>
          <p:sp>
            <p:nvSpPr>
              <p:cNvPr id="79" name="Google Shape;75;p3"/>
              <p:cNvSpPr/>
              <p:nvPr/>
            </p:nvSpPr>
            <p:spPr>
              <a:xfrm>
                <a:off x="-1" y="1349399"/>
                <a:ext cx="409502" cy="44010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16765" y="0"/>
                      <a:pt x="21600" y="4499"/>
                      <a:pt x="21600" y="10049"/>
                    </a:cubicBezTo>
                    <a:lnTo>
                      <a:pt x="21600" y="21600"/>
                    </a:lnTo>
                    <a:lnTo>
                      <a:pt x="0" y="21600"/>
                    </a:lnTo>
                    <a:lnTo>
                      <a:pt x="0" y="10049"/>
                    </a:lnTo>
                    <a:cubicBezTo>
                      <a:pt x="0" y="4499"/>
                      <a:pt x="4835" y="0"/>
                      <a:pt x="10800" y="0"/>
                    </a:cubicBezTo>
                    <a:close/>
                  </a:path>
                </a:pathLst>
              </a:custGeom>
              <a:solidFill>
                <a:srgbClr val="FFFFFF">
                  <a:alpha val="9020"/>
                </a:srgbClr>
              </a:solidFill>
              <a:ln w="12700" cap="flat">
                <a:noFill/>
                <a:miter lim="400000"/>
              </a:ln>
              <a:effectLst/>
            </p:spPr>
            <p:txBody>
              <a:bodyPr wrap="square" lIns="0" tIns="0" rIns="0" bIns="0" numCol="1" anchor="ctr">
                <a:noAutofit/>
              </a:bodyPr>
              <a:lstStyle/>
              <a:p>
                <a:pPr>
                  <a:defRPr>
                    <a:solidFill>
                      <a:srgbClr val="000000"/>
                    </a:solidFill>
                  </a:defRPr>
                </a:pPr>
              </a:p>
            </p:txBody>
          </p:sp>
        </p:grpSp>
        <p:grpSp>
          <p:nvGrpSpPr>
            <p:cNvPr id="86" name="Google Shape;76;p3"/>
            <p:cNvGrpSpPr/>
            <p:nvPr/>
          </p:nvGrpSpPr>
          <p:grpSpPr>
            <a:xfrm>
              <a:off x="1776646" y="0"/>
              <a:ext cx="409501" cy="2239500"/>
              <a:chOff x="0" y="0"/>
              <a:chExt cx="409500" cy="2239499"/>
            </a:xfrm>
          </p:grpSpPr>
          <p:sp>
            <p:nvSpPr>
              <p:cNvPr id="81" name="Google Shape;77;p3"/>
              <p:cNvSpPr/>
              <p:nvPr/>
            </p:nvSpPr>
            <p:spPr>
              <a:xfrm>
                <a:off x="-1" y="1349699"/>
                <a:ext cx="409502" cy="88980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16765" y="0"/>
                      <a:pt x="21600" y="2225"/>
                      <a:pt x="21600" y="4970"/>
                    </a:cubicBezTo>
                    <a:lnTo>
                      <a:pt x="21600" y="21600"/>
                    </a:lnTo>
                    <a:lnTo>
                      <a:pt x="0" y="21600"/>
                    </a:lnTo>
                    <a:lnTo>
                      <a:pt x="0" y="4970"/>
                    </a:lnTo>
                    <a:cubicBezTo>
                      <a:pt x="0" y="2225"/>
                      <a:pt x="4835" y="0"/>
                      <a:pt x="10800" y="0"/>
                    </a:cubicBezTo>
                    <a:close/>
                  </a:path>
                </a:pathLst>
              </a:custGeom>
              <a:solidFill>
                <a:srgbClr val="FFFFFF">
                  <a:alpha val="9020"/>
                </a:srgbClr>
              </a:solidFill>
              <a:ln w="12700" cap="flat">
                <a:noFill/>
                <a:miter lim="400000"/>
              </a:ln>
              <a:effectLst/>
            </p:spPr>
            <p:txBody>
              <a:bodyPr wrap="square" lIns="0" tIns="0" rIns="0" bIns="0" numCol="1" anchor="ctr">
                <a:noAutofit/>
              </a:bodyPr>
              <a:lstStyle/>
              <a:p>
                <a:pPr>
                  <a:defRPr>
                    <a:solidFill>
                      <a:srgbClr val="000000"/>
                    </a:solidFill>
                  </a:defRPr>
                </a:pPr>
              </a:p>
            </p:txBody>
          </p:sp>
          <p:sp>
            <p:nvSpPr>
              <p:cNvPr id="82" name="Google Shape;78;p3"/>
              <p:cNvSpPr/>
              <p:nvPr/>
            </p:nvSpPr>
            <p:spPr>
              <a:xfrm>
                <a:off x="-1" y="450000"/>
                <a:ext cx="409502" cy="17895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16765" y="0"/>
                      <a:pt x="21600" y="1106"/>
                      <a:pt x="21600" y="2471"/>
                    </a:cubicBezTo>
                    <a:lnTo>
                      <a:pt x="21600" y="21600"/>
                    </a:lnTo>
                    <a:lnTo>
                      <a:pt x="0" y="21600"/>
                    </a:lnTo>
                    <a:lnTo>
                      <a:pt x="0" y="2471"/>
                    </a:lnTo>
                    <a:cubicBezTo>
                      <a:pt x="0" y="1106"/>
                      <a:pt x="4835" y="0"/>
                      <a:pt x="10800" y="0"/>
                    </a:cubicBezTo>
                    <a:close/>
                  </a:path>
                </a:pathLst>
              </a:custGeom>
              <a:solidFill>
                <a:srgbClr val="FFFFFF">
                  <a:alpha val="9020"/>
                </a:srgbClr>
              </a:solidFill>
              <a:ln w="12700" cap="flat">
                <a:noFill/>
                <a:miter lim="400000"/>
              </a:ln>
              <a:effectLst/>
            </p:spPr>
            <p:txBody>
              <a:bodyPr wrap="square" lIns="0" tIns="0" rIns="0" bIns="0" numCol="1" anchor="ctr">
                <a:noAutofit/>
              </a:bodyPr>
              <a:lstStyle/>
              <a:p>
                <a:pPr>
                  <a:defRPr>
                    <a:solidFill>
                      <a:srgbClr val="000000"/>
                    </a:solidFill>
                  </a:defRPr>
                </a:pPr>
              </a:p>
            </p:txBody>
          </p:sp>
          <p:sp>
            <p:nvSpPr>
              <p:cNvPr id="83" name="Google Shape;79;p3"/>
              <p:cNvSpPr/>
              <p:nvPr/>
            </p:nvSpPr>
            <p:spPr>
              <a:xfrm>
                <a:off x="-1" y="900000"/>
                <a:ext cx="409502" cy="13395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16765" y="0"/>
                      <a:pt x="21600" y="1478"/>
                      <a:pt x="21600" y="3302"/>
                    </a:cubicBezTo>
                    <a:lnTo>
                      <a:pt x="21600" y="21600"/>
                    </a:lnTo>
                    <a:lnTo>
                      <a:pt x="0" y="21600"/>
                    </a:lnTo>
                    <a:lnTo>
                      <a:pt x="0" y="3302"/>
                    </a:lnTo>
                    <a:cubicBezTo>
                      <a:pt x="0" y="1478"/>
                      <a:pt x="4835" y="0"/>
                      <a:pt x="10800" y="0"/>
                    </a:cubicBezTo>
                    <a:close/>
                  </a:path>
                </a:pathLst>
              </a:custGeom>
              <a:solidFill>
                <a:srgbClr val="FFFFFF">
                  <a:alpha val="9020"/>
                </a:srgbClr>
              </a:solidFill>
              <a:ln w="12700" cap="flat">
                <a:noFill/>
                <a:miter lim="400000"/>
              </a:ln>
              <a:effectLst/>
            </p:spPr>
            <p:txBody>
              <a:bodyPr wrap="square" lIns="0" tIns="0" rIns="0" bIns="0" numCol="1" anchor="ctr">
                <a:noAutofit/>
              </a:bodyPr>
              <a:lstStyle/>
              <a:p>
                <a:pPr>
                  <a:defRPr>
                    <a:solidFill>
                      <a:srgbClr val="000000"/>
                    </a:solidFill>
                  </a:defRPr>
                </a:pPr>
              </a:p>
            </p:txBody>
          </p:sp>
          <p:sp>
            <p:nvSpPr>
              <p:cNvPr id="84" name="Google Shape;80;p3"/>
              <p:cNvSpPr/>
              <p:nvPr/>
            </p:nvSpPr>
            <p:spPr>
              <a:xfrm>
                <a:off x="-1" y="0"/>
                <a:ext cx="409502" cy="223950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16765" y="0"/>
                      <a:pt x="21600" y="884"/>
                      <a:pt x="21600" y="1975"/>
                    </a:cubicBezTo>
                    <a:lnTo>
                      <a:pt x="21600" y="21600"/>
                    </a:lnTo>
                    <a:lnTo>
                      <a:pt x="0" y="21600"/>
                    </a:lnTo>
                    <a:lnTo>
                      <a:pt x="0" y="1975"/>
                    </a:lnTo>
                    <a:cubicBezTo>
                      <a:pt x="0" y="884"/>
                      <a:pt x="4835" y="0"/>
                      <a:pt x="10800" y="0"/>
                    </a:cubicBezTo>
                    <a:close/>
                  </a:path>
                </a:pathLst>
              </a:custGeom>
              <a:solidFill>
                <a:srgbClr val="FFFFFF">
                  <a:alpha val="9020"/>
                </a:srgbClr>
              </a:solidFill>
              <a:ln w="12700" cap="flat">
                <a:noFill/>
                <a:miter lim="400000"/>
              </a:ln>
              <a:effectLst/>
            </p:spPr>
            <p:txBody>
              <a:bodyPr wrap="square" lIns="0" tIns="0" rIns="0" bIns="0" numCol="1" anchor="ctr">
                <a:noAutofit/>
              </a:bodyPr>
              <a:lstStyle/>
              <a:p>
                <a:pPr>
                  <a:defRPr>
                    <a:solidFill>
                      <a:srgbClr val="000000"/>
                    </a:solidFill>
                  </a:defRPr>
                </a:pPr>
              </a:p>
            </p:txBody>
          </p:sp>
          <p:sp>
            <p:nvSpPr>
              <p:cNvPr id="85" name="Google Shape;81;p3"/>
              <p:cNvSpPr/>
              <p:nvPr/>
            </p:nvSpPr>
            <p:spPr>
              <a:xfrm>
                <a:off x="-1" y="1799400"/>
                <a:ext cx="409502" cy="4401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16765" y="0"/>
                      <a:pt x="21600" y="4499"/>
                      <a:pt x="21600" y="10049"/>
                    </a:cubicBezTo>
                    <a:lnTo>
                      <a:pt x="21600" y="21600"/>
                    </a:lnTo>
                    <a:lnTo>
                      <a:pt x="0" y="21600"/>
                    </a:lnTo>
                    <a:lnTo>
                      <a:pt x="0" y="10049"/>
                    </a:lnTo>
                    <a:cubicBezTo>
                      <a:pt x="0" y="4499"/>
                      <a:pt x="4835" y="0"/>
                      <a:pt x="10800" y="0"/>
                    </a:cubicBezTo>
                    <a:close/>
                  </a:path>
                </a:pathLst>
              </a:custGeom>
              <a:solidFill>
                <a:srgbClr val="FFFFFF">
                  <a:alpha val="9020"/>
                </a:srgbClr>
              </a:solidFill>
              <a:ln w="12700" cap="flat">
                <a:noFill/>
                <a:miter lim="400000"/>
              </a:ln>
              <a:effectLst/>
            </p:spPr>
            <p:txBody>
              <a:bodyPr wrap="square" lIns="0" tIns="0" rIns="0" bIns="0" numCol="1" anchor="ctr">
                <a:noAutofit/>
              </a:bodyPr>
              <a:lstStyle/>
              <a:p>
                <a:pPr>
                  <a:defRPr>
                    <a:solidFill>
                      <a:srgbClr val="000000"/>
                    </a:solidFill>
                  </a:defRPr>
                </a:pPr>
              </a:p>
            </p:txBody>
          </p:sp>
        </p:grpSp>
      </p:grpSp>
      <p:sp>
        <p:nvSpPr>
          <p:cNvPr id="88" name="Title Text"/>
          <p:cNvSpPr txBox="1"/>
          <p:nvPr>
            <p:ph type="title"/>
          </p:nvPr>
        </p:nvSpPr>
        <p:spPr>
          <a:xfrm>
            <a:off x="823999" y="1613825"/>
            <a:ext cx="5857801" cy="1872901"/>
          </a:xfrm>
          <a:prstGeom prst="rect">
            <a:avLst/>
          </a:prstGeom>
        </p:spPr>
        <p:txBody>
          <a:bodyPr anchor="ctr"/>
          <a:lstStyle>
            <a:lvl1pPr>
              <a:defRPr sz="3600">
                <a:solidFill>
                  <a:srgbClr val="FFFFFF"/>
                </a:solidFill>
              </a:defRPr>
            </a:lvl1pPr>
          </a:lstStyle>
          <a:p>
            <a:pPr/>
            <a:r>
              <a:t>Title Text</a:t>
            </a:r>
          </a:p>
        </p:txBody>
      </p:sp>
      <p:sp>
        <p:nvSpPr>
          <p:cNvPr id="89" name="Slide Number"/>
          <p:cNvSpPr txBox="1"/>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_AND_BODY">
    <p:spTree>
      <p:nvGrpSpPr>
        <p:cNvPr id="1" name=""/>
        <p:cNvGrpSpPr/>
        <p:nvPr/>
      </p:nvGrpSpPr>
      <p:grpSpPr>
        <a:xfrm>
          <a:off x="0" y="0"/>
          <a:ext cx="0" cy="0"/>
          <a:chOff x="0" y="0"/>
          <a:chExt cx="0" cy="0"/>
        </a:xfrm>
      </p:grpSpPr>
      <p:grpSp>
        <p:nvGrpSpPr>
          <p:cNvPr id="98" name="Google Shape;85;p4"/>
          <p:cNvGrpSpPr/>
          <p:nvPr/>
        </p:nvGrpSpPr>
        <p:grpSpPr>
          <a:xfrm>
            <a:off x="627006" y="799020"/>
            <a:ext cx="499656" cy="499667"/>
            <a:chOff x="0" y="0"/>
            <a:chExt cx="499655" cy="499666"/>
          </a:xfrm>
        </p:grpSpPr>
        <p:sp>
          <p:nvSpPr>
            <p:cNvPr id="96" name="Google Shape;86;p4"/>
            <p:cNvSpPr/>
            <p:nvPr/>
          </p:nvSpPr>
          <p:spPr>
            <a:xfrm rot="16200000">
              <a:off x="202214" y="0"/>
              <a:ext cx="297028" cy="29702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cubicBezTo>
                    <a:pt x="0" y="9671"/>
                    <a:pt x="9671" y="0"/>
                    <a:pt x="21600" y="0"/>
                  </a:cubicBezTo>
                  <a:lnTo>
                    <a:pt x="21600" y="21555"/>
                  </a:lnTo>
                  <a:close/>
                </a:path>
              </a:pathLst>
            </a:custGeom>
            <a:solidFill>
              <a:srgbClr val="424242">
                <a:alpha val="12548"/>
              </a:srgbClr>
            </a:solidFill>
            <a:ln w="12700" cap="flat">
              <a:noFill/>
              <a:miter lim="400000"/>
            </a:ln>
            <a:effectLst/>
          </p:spPr>
          <p:txBody>
            <a:bodyPr wrap="square" lIns="0" tIns="0" rIns="0" bIns="0" numCol="1" anchor="ctr">
              <a:noAutofit/>
            </a:bodyPr>
            <a:lstStyle/>
            <a:p>
              <a:pPr>
                <a:defRPr>
                  <a:solidFill>
                    <a:srgbClr val="000000"/>
                  </a:solidFill>
                </a:defRPr>
              </a:pPr>
            </a:p>
          </p:txBody>
        </p:sp>
        <p:sp>
          <p:nvSpPr>
            <p:cNvPr id="97" name="Google Shape;87;p4"/>
            <p:cNvSpPr/>
            <p:nvPr/>
          </p:nvSpPr>
          <p:spPr>
            <a:xfrm rot="16200000">
              <a:off x="0" y="10"/>
              <a:ext cx="499656" cy="49965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cubicBezTo>
                    <a:pt x="0" y="9671"/>
                    <a:pt x="9671" y="0"/>
                    <a:pt x="21600" y="0"/>
                  </a:cubicBezTo>
                  <a:lnTo>
                    <a:pt x="21600" y="21555"/>
                  </a:lnTo>
                  <a:close/>
                </a:path>
              </a:pathLst>
            </a:custGeom>
            <a:solidFill>
              <a:srgbClr val="424242">
                <a:alpha val="12548"/>
              </a:srgbClr>
            </a:solidFill>
            <a:ln w="12700" cap="flat">
              <a:noFill/>
              <a:miter lim="400000"/>
            </a:ln>
            <a:effectLst/>
          </p:spPr>
          <p:txBody>
            <a:bodyPr wrap="square" lIns="0" tIns="0" rIns="0" bIns="0" numCol="1" anchor="ctr">
              <a:noAutofit/>
            </a:bodyPr>
            <a:lstStyle/>
            <a:p>
              <a:pPr>
                <a:defRPr>
                  <a:solidFill>
                    <a:srgbClr val="000000"/>
                  </a:solidFill>
                </a:defRPr>
              </a:pPr>
            </a:p>
          </p:txBody>
        </p:sp>
      </p:grpSp>
      <p:sp>
        <p:nvSpPr>
          <p:cNvPr id="99" name="Title Text"/>
          <p:cNvSpPr txBox="1"/>
          <p:nvPr>
            <p:ph type="title"/>
          </p:nvPr>
        </p:nvSpPr>
        <p:spPr>
          <a:xfrm>
            <a:off x="1303799" y="598574"/>
            <a:ext cx="7030502" cy="999301"/>
          </a:xfrm>
          <a:prstGeom prst="rect">
            <a:avLst/>
          </a:prstGeom>
        </p:spPr>
        <p:txBody>
          <a:bodyPr/>
          <a:lstStyle/>
          <a:p>
            <a:pPr/>
            <a:r>
              <a:t>Title Text</a:t>
            </a:r>
          </a:p>
        </p:txBody>
      </p:sp>
      <p:sp>
        <p:nvSpPr>
          <p:cNvPr id="100" name="Body Level One…"/>
          <p:cNvSpPr txBox="1"/>
          <p:nvPr>
            <p:ph type="body" sz="half" idx="1"/>
          </p:nvPr>
        </p:nvSpPr>
        <p:spPr>
          <a:xfrm>
            <a:off x="1303799" y="1990050"/>
            <a:ext cx="7030502" cy="2541601"/>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10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_AND_TWO_COLUMNS">
    <p:spTree>
      <p:nvGrpSpPr>
        <p:cNvPr id="1" name=""/>
        <p:cNvGrpSpPr/>
        <p:nvPr/>
      </p:nvGrpSpPr>
      <p:grpSpPr>
        <a:xfrm>
          <a:off x="0" y="0"/>
          <a:ext cx="0" cy="0"/>
          <a:chOff x="0" y="0"/>
          <a:chExt cx="0" cy="0"/>
        </a:xfrm>
      </p:grpSpPr>
      <p:grpSp>
        <p:nvGrpSpPr>
          <p:cNvPr id="110" name="Google Shape;92;p5"/>
          <p:cNvGrpSpPr/>
          <p:nvPr/>
        </p:nvGrpSpPr>
        <p:grpSpPr>
          <a:xfrm>
            <a:off x="627006" y="799020"/>
            <a:ext cx="499656" cy="499667"/>
            <a:chOff x="0" y="0"/>
            <a:chExt cx="499655" cy="499666"/>
          </a:xfrm>
        </p:grpSpPr>
        <p:sp>
          <p:nvSpPr>
            <p:cNvPr id="108" name="Google Shape;93;p5"/>
            <p:cNvSpPr/>
            <p:nvPr/>
          </p:nvSpPr>
          <p:spPr>
            <a:xfrm rot="16200000">
              <a:off x="202214" y="0"/>
              <a:ext cx="297028" cy="29702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cubicBezTo>
                    <a:pt x="0" y="9671"/>
                    <a:pt x="9671" y="0"/>
                    <a:pt x="21600" y="0"/>
                  </a:cubicBezTo>
                  <a:lnTo>
                    <a:pt x="21600" y="21555"/>
                  </a:lnTo>
                  <a:close/>
                </a:path>
              </a:pathLst>
            </a:custGeom>
            <a:solidFill>
              <a:srgbClr val="424242">
                <a:alpha val="12548"/>
              </a:srgbClr>
            </a:solidFill>
            <a:ln w="12700" cap="flat">
              <a:noFill/>
              <a:miter lim="400000"/>
            </a:ln>
            <a:effectLst/>
          </p:spPr>
          <p:txBody>
            <a:bodyPr wrap="square" lIns="0" tIns="0" rIns="0" bIns="0" numCol="1" anchor="ctr">
              <a:noAutofit/>
            </a:bodyPr>
            <a:lstStyle/>
            <a:p>
              <a:pPr>
                <a:defRPr>
                  <a:solidFill>
                    <a:srgbClr val="000000"/>
                  </a:solidFill>
                </a:defRPr>
              </a:pPr>
            </a:p>
          </p:txBody>
        </p:sp>
        <p:sp>
          <p:nvSpPr>
            <p:cNvPr id="109" name="Google Shape;94;p5"/>
            <p:cNvSpPr/>
            <p:nvPr/>
          </p:nvSpPr>
          <p:spPr>
            <a:xfrm rot="16200000">
              <a:off x="0" y="10"/>
              <a:ext cx="499656" cy="49965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cubicBezTo>
                    <a:pt x="0" y="9671"/>
                    <a:pt x="9671" y="0"/>
                    <a:pt x="21600" y="0"/>
                  </a:cubicBezTo>
                  <a:lnTo>
                    <a:pt x="21600" y="21555"/>
                  </a:lnTo>
                  <a:close/>
                </a:path>
              </a:pathLst>
            </a:custGeom>
            <a:solidFill>
              <a:srgbClr val="424242">
                <a:alpha val="12548"/>
              </a:srgbClr>
            </a:solidFill>
            <a:ln w="12700" cap="flat">
              <a:noFill/>
              <a:miter lim="400000"/>
            </a:ln>
            <a:effectLst/>
          </p:spPr>
          <p:txBody>
            <a:bodyPr wrap="square" lIns="0" tIns="0" rIns="0" bIns="0" numCol="1" anchor="ctr">
              <a:noAutofit/>
            </a:bodyPr>
            <a:lstStyle/>
            <a:p>
              <a:pPr>
                <a:defRPr>
                  <a:solidFill>
                    <a:srgbClr val="000000"/>
                  </a:solidFill>
                </a:defRPr>
              </a:pPr>
            </a:p>
          </p:txBody>
        </p:sp>
      </p:grpSp>
      <p:sp>
        <p:nvSpPr>
          <p:cNvPr id="111" name="Title Text"/>
          <p:cNvSpPr txBox="1"/>
          <p:nvPr>
            <p:ph type="title"/>
          </p:nvPr>
        </p:nvSpPr>
        <p:spPr>
          <a:xfrm>
            <a:off x="1303799" y="598574"/>
            <a:ext cx="7030502" cy="999301"/>
          </a:xfrm>
          <a:prstGeom prst="rect">
            <a:avLst/>
          </a:prstGeom>
        </p:spPr>
        <p:txBody>
          <a:bodyPr/>
          <a:lstStyle/>
          <a:p>
            <a:pPr/>
            <a:r>
              <a:t>Title Text</a:t>
            </a:r>
          </a:p>
        </p:txBody>
      </p:sp>
      <p:sp>
        <p:nvSpPr>
          <p:cNvPr id="112" name="Body Level One…"/>
          <p:cNvSpPr txBox="1"/>
          <p:nvPr>
            <p:ph type="body" sz="quarter" idx="1"/>
          </p:nvPr>
        </p:nvSpPr>
        <p:spPr>
          <a:xfrm>
            <a:off x="1303799" y="1990050"/>
            <a:ext cx="3430501" cy="2541601"/>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113" name="Google Shape;97;p5"/>
          <p:cNvSpPr txBox="1"/>
          <p:nvPr>
            <p:ph type="body" sz="quarter" idx="21"/>
          </p:nvPr>
        </p:nvSpPr>
        <p:spPr>
          <a:xfrm>
            <a:off x="4903649" y="1990050"/>
            <a:ext cx="3430501" cy="2541601"/>
          </a:xfrm>
          <a:prstGeom prst="rect">
            <a:avLst/>
          </a:prstGeom>
        </p:spPr>
        <p:txBody>
          <a:bodyPr/>
          <a:lstStyle/>
          <a:p>
            <a:pPr/>
          </a:p>
        </p:txBody>
      </p:sp>
      <p:sp>
        <p:nvSpPr>
          <p:cNvPr id="11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_ONLY">
    <p:spTree>
      <p:nvGrpSpPr>
        <p:cNvPr id="1" name=""/>
        <p:cNvGrpSpPr/>
        <p:nvPr/>
      </p:nvGrpSpPr>
      <p:grpSpPr>
        <a:xfrm>
          <a:off x="0" y="0"/>
          <a:ext cx="0" cy="0"/>
          <a:chOff x="0" y="0"/>
          <a:chExt cx="0" cy="0"/>
        </a:xfrm>
      </p:grpSpPr>
      <p:grpSp>
        <p:nvGrpSpPr>
          <p:cNvPr id="123" name="Google Shape;100;p6"/>
          <p:cNvGrpSpPr/>
          <p:nvPr/>
        </p:nvGrpSpPr>
        <p:grpSpPr>
          <a:xfrm>
            <a:off x="627006" y="799020"/>
            <a:ext cx="499656" cy="499667"/>
            <a:chOff x="0" y="0"/>
            <a:chExt cx="499655" cy="499666"/>
          </a:xfrm>
        </p:grpSpPr>
        <p:sp>
          <p:nvSpPr>
            <p:cNvPr id="121" name="Google Shape;101;p6"/>
            <p:cNvSpPr/>
            <p:nvPr/>
          </p:nvSpPr>
          <p:spPr>
            <a:xfrm rot="16200000">
              <a:off x="202214" y="0"/>
              <a:ext cx="297028" cy="29702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cubicBezTo>
                    <a:pt x="0" y="9671"/>
                    <a:pt x="9671" y="0"/>
                    <a:pt x="21600" y="0"/>
                  </a:cubicBezTo>
                  <a:lnTo>
                    <a:pt x="21600" y="21555"/>
                  </a:lnTo>
                  <a:close/>
                </a:path>
              </a:pathLst>
            </a:custGeom>
            <a:solidFill>
              <a:srgbClr val="424242">
                <a:alpha val="12548"/>
              </a:srgbClr>
            </a:solidFill>
            <a:ln w="12700" cap="flat">
              <a:noFill/>
              <a:miter lim="400000"/>
            </a:ln>
            <a:effectLst/>
          </p:spPr>
          <p:txBody>
            <a:bodyPr wrap="square" lIns="0" tIns="0" rIns="0" bIns="0" numCol="1" anchor="ctr">
              <a:noAutofit/>
            </a:bodyPr>
            <a:lstStyle/>
            <a:p>
              <a:pPr>
                <a:defRPr>
                  <a:solidFill>
                    <a:srgbClr val="000000"/>
                  </a:solidFill>
                </a:defRPr>
              </a:pPr>
            </a:p>
          </p:txBody>
        </p:sp>
        <p:sp>
          <p:nvSpPr>
            <p:cNvPr id="122" name="Google Shape;102;p6"/>
            <p:cNvSpPr/>
            <p:nvPr/>
          </p:nvSpPr>
          <p:spPr>
            <a:xfrm rot="16200000">
              <a:off x="0" y="10"/>
              <a:ext cx="499656" cy="49965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cubicBezTo>
                    <a:pt x="0" y="9671"/>
                    <a:pt x="9671" y="0"/>
                    <a:pt x="21600" y="0"/>
                  </a:cubicBezTo>
                  <a:lnTo>
                    <a:pt x="21600" y="21555"/>
                  </a:lnTo>
                  <a:close/>
                </a:path>
              </a:pathLst>
            </a:custGeom>
            <a:solidFill>
              <a:srgbClr val="424242">
                <a:alpha val="12548"/>
              </a:srgbClr>
            </a:solidFill>
            <a:ln w="12700" cap="flat">
              <a:noFill/>
              <a:miter lim="400000"/>
            </a:ln>
            <a:effectLst/>
          </p:spPr>
          <p:txBody>
            <a:bodyPr wrap="square" lIns="0" tIns="0" rIns="0" bIns="0" numCol="1" anchor="ctr">
              <a:noAutofit/>
            </a:bodyPr>
            <a:lstStyle/>
            <a:p>
              <a:pPr>
                <a:defRPr>
                  <a:solidFill>
                    <a:srgbClr val="000000"/>
                  </a:solidFill>
                </a:defRPr>
              </a:pPr>
            </a:p>
          </p:txBody>
        </p:sp>
      </p:grpSp>
      <p:sp>
        <p:nvSpPr>
          <p:cNvPr id="124" name="Title Text"/>
          <p:cNvSpPr txBox="1"/>
          <p:nvPr>
            <p:ph type="title"/>
          </p:nvPr>
        </p:nvSpPr>
        <p:spPr>
          <a:xfrm>
            <a:off x="1303799" y="598574"/>
            <a:ext cx="7030502" cy="999301"/>
          </a:xfrm>
          <a:prstGeom prst="rect">
            <a:avLst/>
          </a:prstGeom>
        </p:spPr>
        <p:txBody>
          <a:bodyPr/>
          <a:lstStyle/>
          <a:p>
            <a:pPr/>
            <a:r>
              <a:t>Title Text</a:t>
            </a:r>
          </a:p>
        </p:txBody>
      </p:sp>
      <p:sp>
        <p:nvSpPr>
          <p:cNvPr id="12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ONE_COLUMN_TEXT">
    <p:spTree>
      <p:nvGrpSpPr>
        <p:cNvPr id="1" name=""/>
        <p:cNvGrpSpPr/>
        <p:nvPr/>
      </p:nvGrpSpPr>
      <p:grpSpPr>
        <a:xfrm>
          <a:off x="0" y="0"/>
          <a:ext cx="0" cy="0"/>
          <a:chOff x="0" y="0"/>
          <a:chExt cx="0" cy="0"/>
        </a:xfrm>
      </p:grpSpPr>
      <p:grpSp>
        <p:nvGrpSpPr>
          <p:cNvPr id="134" name="Google Shape;106;p7"/>
          <p:cNvGrpSpPr/>
          <p:nvPr/>
        </p:nvGrpSpPr>
        <p:grpSpPr>
          <a:xfrm>
            <a:off x="627006" y="799020"/>
            <a:ext cx="499656" cy="499667"/>
            <a:chOff x="0" y="0"/>
            <a:chExt cx="499655" cy="499666"/>
          </a:xfrm>
        </p:grpSpPr>
        <p:sp>
          <p:nvSpPr>
            <p:cNvPr id="132" name="Google Shape;107;p7"/>
            <p:cNvSpPr/>
            <p:nvPr/>
          </p:nvSpPr>
          <p:spPr>
            <a:xfrm rot="16200000">
              <a:off x="202214" y="0"/>
              <a:ext cx="297028" cy="29702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cubicBezTo>
                    <a:pt x="0" y="9671"/>
                    <a:pt x="9671" y="0"/>
                    <a:pt x="21600" y="0"/>
                  </a:cubicBezTo>
                  <a:lnTo>
                    <a:pt x="21600" y="21555"/>
                  </a:lnTo>
                  <a:close/>
                </a:path>
              </a:pathLst>
            </a:custGeom>
            <a:solidFill>
              <a:srgbClr val="424242">
                <a:alpha val="12548"/>
              </a:srgbClr>
            </a:solidFill>
            <a:ln w="12700" cap="flat">
              <a:noFill/>
              <a:miter lim="400000"/>
            </a:ln>
            <a:effectLst/>
          </p:spPr>
          <p:txBody>
            <a:bodyPr wrap="square" lIns="0" tIns="0" rIns="0" bIns="0" numCol="1" anchor="ctr">
              <a:noAutofit/>
            </a:bodyPr>
            <a:lstStyle/>
            <a:p>
              <a:pPr>
                <a:defRPr>
                  <a:solidFill>
                    <a:srgbClr val="000000"/>
                  </a:solidFill>
                </a:defRPr>
              </a:pPr>
            </a:p>
          </p:txBody>
        </p:sp>
        <p:sp>
          <p:nvSpPr>
            <p:cNvPr id="133" name="Google Shape;108;p7"/>
            <p:cNvSpPr/>
            <p:nvPr/>
          </p:nvSpPr>
          <p:spPr>
            <a:xfrm rot="16200000">
              <a:off x="0" y="10"/>
              <a:ext cx="499656" cy="49965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cubicBezTo>
                    <a:pt x="0" y="9671"/>
                    <a:pt x="9671" y="0"/>
                    <a:pt x="21600" y="0"/>
                  </a:cubicBezTo>
                  <a:lnTo>
                    <a:pt x="21600" y="21555"/>
                  </a:lnTo>
                  <a:close/>
                </a:path>
              </a:pathLst>
            </a:custGeom>
            <a:solidFill>
              <a:srgbClr val="424242">
                <a:alpha val="12548"/>
              </a:srgbClr>
            </a:solidFill>
            <a:ln w="12700" cap="flat">
              <a:noFill/>
              <a:miter lim="400000"/>
            </a:ln>
            <a:effectLst/>
          </p:spPr>
          <p:txBody>
            <a:bodyPr wrap="square" lIns="0" tIns="0" rIns="0" bIns="0" numCol="1" anchor="ctr">
              <a:noAutofit/>
            </a:bodyPr>
            <a:lstStyle/>
            <a:p>
              <a:pPr>
                <a:defRPr>
                  <a:solidFill>
                    <a:srgbClr val="000000"/>
                  </a:solidFill>
                </a:defRPr>
              </a:pPr>
            </a:p>
          </p:txBody>
        </p:sp>
      </p:grpSp>
      <p:sp>
        <p:nvSpPr>
          <p:cNvPr id="135" name="Title Text"/>
          <p:cNvSpPr txBox="1"/>
          <p:nvPr>
            <p:ph type="title"/>
          </p:nvPr>
        </p:nvSpPr>
        <p:spPr>
          <a:xfrm>
            <a:off x="1303799" y="598574"/>
            <a:ext cx="3312002" cy="1590002"/>
          </a:xfrm>
          <a:prstGeom prst="rect">
            <a:avLst/>
          </a:prstGeom>
        </p:spPr>
        <p:txBody>
          <a:bodyPr/>
          <a:lstStyle/>
          <a:p>
            <a:pPr/>
            <a:r>
              <a:t>Title Text</a:t>
            </a:r>
          </a:p>
        </p:txBody>
      </p:sp>
      <p:sp>
        <p:nvSpPr>
          <p:cNvPr id="136" name="Body Level One…"/>
          <p:cNvSpPr txBox="1"/>
          <p:nvPr>
            <p:ph type="body" sz="quarter" idx="1"/>
          </p:nvPr>
        </p:nvSpPr>
        <p:spPr>
          <a:xfrm>
            <a:off x="1303799" y="2309674"/>
            <a:ext cx="3312002" cy="2221801"/>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13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MAIN_POINT">
    <p:bg>
      <p:bgPr>
        <a:solidFill>
          <a:srgbClr val="C0791B"/>
        </a:solidFill>
      </p:bgPr>
    </p:bg>
    <p:spTree>
      <p:nvGrpSpPr>
        <p:cNvPr id="1" name=""/>
        <p:cNvGrpSpPr/>
        <p:nvPr/>
      </p:nvGrpSpPr>
      <p:grpSpPr>
        <a:xfrm>
          <a:off x="0" y="0"/>
          <a:ext cx="0" cy="0"/>
          <a:chOff x="0" y="0"/>
          <a:chExt cx="0" cy="0"/>
        </a:xfrm>
      </p:grpSpPr>
      <p:grpSp>
        <p:nvGrpSpPr>
          <p:cNvPr id="155" name="Google Shape;113;p8"/>
          <p:cNvGrpSpPr/>
          <p:nvPr/>
        </p:nvGrpSpPr>
        <p:grpSpPr>
          <a:xfrm>
            <a:off x="6866713" y="1254"/>
            <a:ext cx="2267381" cy="2601744"/>
            <a:chOff x="0" y="-51"/>
            <a:chExt cx="2267379" cy="2601743"/>
          </a:xfrm>
        </p:grpSpPr>
        <p:grpSp>
          <p:nvGrpSpPr>
            <p:cNvPr id="147" name="Google Shape;114;p8"/>
            <p:cNvGrpSpPr/>
            <p:nvPr/>
          </p:nvGrpSpPr>
          <p:grpSpPr>
            <a:xfrm>
              <a:off x="277020" y="-52"/>
              <a:ext cx="1990360" cy="1990305"/>
              <a:chOff x="0" y="0"/>
              <a:chExt cx="1990358" cy="1990303"/>
            </a:xfrm>
          </p:grpSpPr>
          <p:sp>
            <p:nvSpPr>
              <p:cNvPr id="144" name="Google Shape;115;p8"/>
              <p:cNvSpPr/>
              <p:nvPr/>
            </p:nvSpPr>
            <p:spPr>
              <a:xfrm rot="12951449">
                <a:off x="526778" y="526466"/>
                <a:ext cx="937227" cy="937227"/>
              </a:xfrm>
              <a:prstGeom prst="ellipse">
                <a:avLst/>
              </a:prstGeom>
              <a:solidFill>
                <a:srgbClr val="FFFFFF">
                  <a:alpha val="9020"/>
                </a:srgbClr>
              </a:solidFill>
              <a:ln w="12700" cap="flat">
                <a:noFill/>
                <a:miter lim="400000"/>
              </a:ln>
              <a:effectLst/>
            </p:spPr>
            <p:txBody>
              <a:bodyPr wrap="square" lIns="0" tIns="0" rIns="0" bIns="0" numCol="1" anchor="ctr">
                <a:noAutofit/>
              </a:bodyPr>
              <a:lstStyle/>
              <a:p>
                <a:pPr>
                  <a:defRPr>
                    <a:solidFill>
                      <a:srgbClr val="000000"/>
                    </a:solidFill>
                  </a:defRPr>
                </a:pPr>
              </a:p>
            </p:txBody>
          </p:sp>
          <p:sp>
            <p:nvSpPr>
              <p:cNvPr id="145" name="Google Shape;116;p8"/>
              <p:cNvSpPr/>
              <p:nvPr/>
            </p:nvSpPr>
            <p:spPr>
              <a:xfrm rot="12951449">
                <a:off x="581311" y="544084"/>
                <a:ext cx="937257" cy="751003"/>
              </a:xfrm>
              <a:custGeom>
                <a:avLst/>
                <a:gdLst/>
                <a:ahLst/>
                <a:cxnLst>
                  <a:cxn ang="0">
                    <a:pos x="wd2" y="hd2"/>
                  </a:cxn>
                  <a:cxn ang="5400000">
                    <a:pos x="wd2" y="hd2"/>
                  </a:cxn>
                  <a:cxn ang="10800000">
                    <a:pos x="wd2" y="hd2"/>
                  </a:cxn>
                  <a:cxn ang="16200000">
                    <a:pos x="wd2" y="hd2"/>
                  </a:cxn>
                </a:cxnLst>
                <a:rect l="0" t="0" r="r" b="b"/>
                <a:pathLst>
                  <a:path w="19692" h="19970" fill="norm" stroke="1" extrusionOk="0">
                    <a:moveTo>
                      <a:pt x="17704" y="0"/>
                    </a:moveTo>
                    <a:lnTo>
                      <a:pt x="17704" y="0"/>
                    </a:lnTo>
                    <a:cubicBezTo>
                      <a:pt x="20980" y="5492"/>
                      <a:pt x="20118" y="13307"/>
                      <a:pt x="15778" y="17453"/>
                    </a:cubicBezTo>
                    <a:cubicBezTo>
                      <a:pt x="11439" y="21600"/>
                      <a:pt x="5264" y="20509"/>
                      <a:pt x="1988" y="15017"/>
                    </a:cubicBezTo>
                    <a:cubicBezTo>
                      <a:pt x="-216" y="11322"/>
                      <a:pt x="-620" y="6385"/>
                      <a:pt x="939" y="2198"/>
                    </a:cubicBezTo>
                    <a:lnTo>
                      <a:pt x="9846" y="7508"/>
                    </a:lnTo>
                    <a:close/>
                  </a:path>
                </a:pathLst>
              </a:custGeom>
              <a:solidFill>
                <a:srgbClr val="FFFFFF">
                  <a:alpha val="9020"/>
                </a:srgbClr>
              </a:solidFill>
              <a:ln w="12700" cap="flat">
                <a:noFill/>
                <a:miter lim="400000"/>
              </a:ln>
              <a:effectLst/>
            </p:spPr>
            <p:txBody>
              <a:bodyPr wrap="square" lIns="0" tIns="0" rIns="0" bIns="0" numCol="1" anchor="ctr">
                <a:noAutofit/>
              </a:bodyPr>
              <a:lstStyle/>
              <a:p>
                <a:pPr>
                  <a:defRPr>
                    <a:solidFill>
                      <a:srgbClr val="000000"/>
                    </a:solidFill>
                  </a:defRPr>
                </a:pPr>
              </a:p>
            </p:txBody>
          </p:sp>
          <p:sp>
            <p:nvSpPr>
              <p:cNvPr id="146" name="Google Shape;117;p8"/>
              <p:cNvSpPr/>
              <p:nvPr/>
            </p:nvSpPr>
            <p:spPr>
              <a:xfrm rot="12950846">
                <a:off x="282355" y="282449"/>
                <a:ext cx="1425649" cy="1425405"/>
              </a:xfrm>
              <a:prstGeom prst="ellipse">
                <a:avLst/>
              </a:prstGeom>
              <a:solidFill>
                <a:srgbClr val="FFFFFF">
                  <a:alpha val="9020"/>
                </a:srgbClr>
              </a:solidFill>
              <a:ln w="12700" cap="flat">
                <a:noFill/>
                <a:miter lim="400000"/>
              </a:ln>
              <a:effectLst/>
            </p:spPr>
            <p:txBody>
              <a:bodyPr wrap="square" lIns="0" tIns="0" rIns="0" bIns="0" numCol="1" anchor="ctr">
                <a:noAutofit/>
              </a:bodyPr>
              <a:lstStyle/>
              <a:p>
                <a:pPr>
                  <a:defRPr>
                    <a:solidFill>
                      <a:srgbClr val="000000"/>
                    </a:solidFill>
                  </a:defRPr>
                </a:pPr>
              </a:p>
            </p:txBody>
          </p:sp>
        </p:grpSp>
        <p:grpSp>
          <p:nvGrpSpPr>
            <p:cNvPr id="151" name="Google Shape;118;p8"/>
            <p:cNvGrpSpPr/>
            <p:nvPr/>
          </p:nvGrpSpPr>
          <p:grpSpPr>
            <a:xfrm>
              <a:off x="1416611" y="1806690"/>
              <a:ext cx="795002" cy="795002"/>
              <a:chOff x="0" y="0"/>
              <a:chExt cx="795001" cy="795001"/>
            </a:xfrm>
          </p:grpSpPr>
          <p:sp>
            <p:nvSpPr>
              <p:cNvPr id="148" name="Google Shape;119;p8"/>
              <p:cNvSpPr/>
              <p:nvPr/>
            </p:nvSpPr>
            <p:spPr>
              <a:xfrm rot="2152053">
                <a:off x="112815" y="112817"/>
                <a:ext cx="569369" cy="569369"/>
              </a:xfrm>
              <a:prstGeom prst="ellipse">
                <a:avLst/>
              </a:prstGeom>
              <a:solidFill>
                <a:srgbClr val="FFFFFF">
                  <a:alpha val="9020"/>
                </a:srgbClr>
              </a:solidFill>
              <a:ln w="12700" cap="flat">
                <a:noFill/>
                <a:miter lim="400000"/>
              </a:ln>
              <a:effectLst/>
            </p:spPr>
            <p:txBody>
              <a:bodyPr wrap="square" lIns="0" tIns="0" rIns="0" bIns="0" numCol="1" anchor="ctr">
                <a:noAutofit/>
              </a:bodyPr>
              <a:lstStyle/>
              <a:p>
                <a:pPr>
                  <a:defRPr>
                    <a:solidFill>
                      <a:srgbClr val="000000"/>
                    </a:solidFill>
                  </a:defRPr>
                </a:pPr>
              </a:p>
            </p:txBody>
          </p:sp>
          <p:sp>
            <p:nvSpPr>
              <p:cNvPr id="149" name="Google Shape;120;p8"/>
              <p:cNvSpPr/>
              <p:nvPr/>
            </p:nvSpPr>
            <p:spPr>
              <a:xfrm rot="2150259">
                <a:off x="201092" y="200613"/>
                <a:ext cx="393005" cy="393006"/>
              </a:xfrm>
              <a:prstGeom prst="ellipse">
                <a:avLst/>
              </a:prstGeom>
              <a:solidFill>
                <a:srgbClr val="FFFFFF">
                  <a:alpha val="9020"/>
                </a:srgbClr>
              </a:solidFill>
              <a:ln w="12700" cap="flat">
                <a:noFill/>
                <a:miter lim="400000"/>
              </a:ln>
              <a:effectLst/>
            </p:spPr>
            <p:txBody>
              <a:bodyPr wrap="square" lIns="0" tIns="0" rIns="0" bIns="0" numCol="1" anchor="ctr">
                <a:noAutofit/>
              </a:bodyPr>
              <a:lstStyle/>
              <a:p>
                <a:pPr>
                  <a:defRPr>
                    <a:solidFill>
                      <a:srgbClr val="000000"/>
                    </a:solidFill>
                  </a:defRPr>
                </a:pPr>
              </a:p>
            </p:txBody>
          </p:sp>
          <p:sp>
            <p:nvSpPr>
              <p:cNvPr id="150" name="Google Shape;121;p8"/>
              <p:cNvSpPr/>
              <p:nvPr/>
            </p:nvSpPr>
            <p:spPr>
              <a:xfrm rot="2150259">
                <a:off x="186892" y="245237"/>
                <a:ext cx="196515" cy="279503"/>
              </a:xfrm>
              <a:custGeom>
                <a:avLst/>
                <a:gdLst/>
                <a:ahLst/>
                <a:cxnLst>
                  <a:cxn ang="0">
                    <a:pos x="wd2" y="hd2"/>
                  </a:cxn>
                  <a:cxn ang="5400000">
                    <a:pos x="wd2" y="hd2"/>
                  </a:cxn>
                  <a:cxn ang="10800000">
                    <a:pos x="wd2" y="hd2"/>
                  </a:cxn>
                  <a:cxn ang="16200000">
                    <a:pos x="wd2" y="hd2"/>
                  </a:cxn>
                </a:cxnLst>
                <a:rect l="0" t="0" r="r" b="b"/>
                <a:pathLst>
                  <a:path w="20685" h="21600" fill="norm" stroke="1" extrusionOk="0">
                    <a:moveTo>
                      <a:pt x="18883" y="21600"/>
                    </a:moveTo>
                    <a:cubicBezTo>
                      <a:pt x="7503" y="20869"/>
                      <a:pt x="-915" y="13504"/>
                      <a:pt x="80" y="5149"/>
                    </a:cubicBezTo>
                    <a:cubicBezTo>
                      <a:pt x="293" y="3364"/>
                      <a:pt x="934" y="1621"/>
                      <a:pt x="1974" y="0"/>
                    </a:cubicBezTo>
                    <a:lnTo>
                      <a:pt x="20685" y="6472"/>
                    </a:lnTo>
                    <a:close/>
                  </a:path>
                </a:pathLst>
              </a:custGeom>
              <a:solidFill>
                <a:srgbClr val="FFFFFF">
                  <a:alpha val="9020"/>
                </a:srgbClr>
              </a:solidFill>
              <a:ln w="12700" cap="flat">
                <a:noFill/>
                <a:miter lim="400000"/>
              </a:ln>
              <a:effectLst/>
            </p:spPr>
            <p:txBody>
              <a:bodyPr wrap="square" lIns="0" tIns="0" rIns="0" bIns="0" numCol="1" anchor="ctr">
                <a:noAutofit/>
              </a:bodyPr>
              <a:lstStyle/>
              <a:p>
                <a:pPr>
                  <a:defRPr>
                    <a:solidFill>
                      <a:srgbClr val="000000"/>
                    </a:solidFill>
                  </a:defRPr>
                </a:pPr>
              </a:p>
            </p:txBody>
          </p:sp>
        </p:grpSp>
        <p:grpSp>
          <p:nvGrpSpPr>
            <p:cNvPr id="154" name="Google Shape;122;p8"/>
            <p:cNvGrpSpPr/>
            <p:nvPr/>
          </p:nvGrpSpPr>
          <p:grpSpPr>
            <a:xfrm>
              <a:off x="-1" y="117550"/>
              <a:ext cx="548702" cy="548702"/>
              <a:chOff x="0" y="0"/>
              <a:chExt cx="548700" cy="548700"/>
            </a:xfrm>
          </p:grpSpPr>
          <p:sp>
            <p:nvSpPr>
              <p:cNvPr id="152" name="Google Shape;123;p8"/>
              <p:cNvSpPr/>
              <p:nvPr/>
            </p:nvSpPr>
            <p:spPr>
              <a:xfrm rot="2150259">
                <a:off x="77847" y="77847"/>
                <a:ext cx="393006" cy="393005"/>
              </a:xfrm>
              <a:prstGeom prst="ellipse">
                <a:avLst/>
              </a:prstGeom>
              <a:solidFill>
                <a:srgbClr val="FFFFFF">
                  <a:alpha val="9020"/>
                </a:srgbClr>
              </a:solidFill>
              <a:ln w="12700" cap="flat">
                <a:noFill/>
                <a:miter lim="400000"/>
              </a:ln>
              <a:effectLst/>
            </p:spPr>
            <p:txBody>
              <a:bodyPr wrap="square" lIns="0" tIns="0" rIns="0" bIns="0" numCol="1" anchor="ctr">
                <a:noAutofit/>
              </a:bodyPr>
              <a:lstStyle/>
              <a:p>
                <a:pPr>
                  <a:defRPr>
                    <a:solidFill>
                      <a:srgbClr val="000000"/>
                    </a:solidFill>
                  </a:defRPr>
                </a:pPr>
              </a:p>
            </p:txBody>
          </p:sp>
          <p:sp>
            <p:nvSpPr>
              <p:cNvPr id="153" name="Google Shape;124;p8"/>
              <p:cNvSpPr/>
              <p:nvPr/>
            </p:nvSpPr>
            <p:spPr>
              <a:xfrm rot="2150259">
                <a:off x="63648" y="122471"/>
                <a:ext cx="196515" cy="279503"/>
              </a:xfrm>
              <a:custGeom>
                <a:avLst/>
                <a:gdLst/>
                <a:ahLst/>
                <a:cxnLst>
                  <a:cxn ang="0">
                    <a:pos x="wd2" y="hd2"/>
                  </a:cxn>
                  <a:cxn ang="5400000">
                    <a:pos x="wd2" y="hd2"/>
                  </a:cxn>
                  <a:cxn ang="10800000">
                    <a:pos x="wd2" y="hd2"/>
                  </a:cxn>
                  <a:cxn ang="16200000">
                    <a:pos x="wd2" y="hd2"/>
                  </a:cxn>
                </a:cxnLst>
                <a:rect l="0" t="0" r="r" b="b"/>
                <a:pathLst>
                  <a:path w="20685" h="21600" fill="norm" stroke="1" extrusionOk="0">
                    <a:moveTo>
                      <a:pt x="18883" y="21600"/>
                    </a:moveTo>
                    <a:cubicBezTo>
                      <a:pt x="7503" y="20869"/>
                      <a:pt x="-915" y="13504"/>
                      <a:pt x="80" y="5149"/>
                    </a:cubicBezTo>
                    <a:cubicBezTo>
                      <a:pt x="293" y="3364"/>
                      <a:pt x="934" y="1621"/>
                      <a:pt x="1974" y="0"/>
                    </a:cubicBezTo>
                    <a:lnTo>
                      <a:pt x="20685" y="6472"/>
                    </a:lnTo>
                    <a:close/>
                  </a:path>
                </a:pathLst>
              </a:custGeom>
              <a:solidFill>
                <a:srgbClr val="FFFFFF">
                  <a:alpha val="9020"/>
                </a:srgbClr>
              </a:solidFill>
              <a:ln w="12700" cap="flat">
                <a:noFill/>
                <a:miter lim="400000"/>
              </a:ln>
              <a:effectLst/>
            </p:spPr>
            <p:txBody>
              <a:bodyPr wrap="square" lIns="0" tIns="0" rIns="0" bIns="0" numCol="1" anchor="ctr">
                <a:noAutofit/>
              </a:bodyPr>
              <a:lstStyle/>
              <a:p>
                <a:pPr>
                  <a:defRPr>
                    <a:solidFill>
                      <a:srgbClr val="000000"/>
                    </a:solidFill>
                  </a:defRPr>
                </a:pPr>
              </a:p>
            </p:txBody>
          </p:sp>
        </p:grpSp>
      </p:grpSp>
      <p:sp>
        <p:nvSpPr>
          <p:cNvPr id="156" name="Title Text"/>
          <p:cNvSpPr txBox="1"/>
          <p:nvPr>
            <p:ph type="title"/>
          </p:nvPr>
        </p:nvSpPr>
        <p:spPr>
          <a:xfrm>
            <a:off x="823999" y="763599"/>
            <a:ext cx="5857801" cy="3573302"/>
          </a:xfrm>
          <a:prstGeom prst="rect">
            <a:avLst/>
          </a:prstGeom>
        </p:spPr>
        <p:txBody>
          <a:bodyPr anchor="ctr"/>
          <a:lstStyle>
            <a:lvl1pPr>
              <a:defRPr sz="3600">
                <a:solidFill>
                  <a:srgbClr val="FFFFFF"/>
                </a:solidFill>
              </a:defRPr>
            </a:lvl1pPr>
          </a:lstStyle>
          <a:p>
            <a:pPr/>
            <a:r>
              <a:t>Title Text</a:t>
            </a:r>
          </a:p>
        </p:txBody>
      </p:sp>
      <p:sp>
        <p:nvSpPr>
          <p:cNvPr id="157" name="Slide Number"/>
          <p:cNvSpPr txBox="1"/>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_TITLE_AND_DESCRIPTION">
    <p:spTree>
      <p:nvGrpSpPr>
        <p:cNvPr id="1" name=""/>
        <p:cNvGrpSpPr/>
        <p:nvPr/>
      </p:nvGrpSpPr>
      <p:grpSpPr>
        <a:xfrm>
          <a:off x="0" y="0"/>
          <a:ext cx="0" cy="0"/>
          <a:chOff x="0" y="0"/>
          <a:chExt cx="0" cy="0"/>
        </a:xfrm>
      </p:grpSpPr>
      <p:grpSp>
        <p:nvGrpSpPr>
          <p:cNvPr id="166" name="Google Shape;128;p9"/>
          <p:cNvGrpSpPr/>
          <p:nvPr/>
        </p:nvGrpSpPr>
        <p:grpSpPr>
          <a:xfrm>
            <a:off x="627006" y="799020"/>
            <a:ext cx="499656" cy="499667"/>
            <a:chOff x="0" y="0"/>
            <a:chExt cx="499655" cy="499666"/>
          </a:xfrm>
        </p:grpSpPr>
        <p:sp>
          <p:nvSpPr>
            <p:cNvPr id="164" name="Google Shape;129;p9"/>
            <p:cNvSpPr/>
            <p:nvPr/>
          </p:nvSpPr>
          <p:spPr>
            <a:xfrm rot="16200000">
              <a:off x="202214" y="0"/>
              <a:ext cx="297028" cy="29702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cubicBezTo>
                    <a:pt x="0" y="9671"/>
                    <a:pt x="9671" y="0"/>
                    <a:pt x="21600" y="0"/>
                  </a:cubicBezTo>
                  <a:lnTo>
                    <a:pt x="21600" y="21555"/>
                  </a:lnTo>
                  <a:close/>
                </a:path>
              </a:pathLst>
            </a:custGeom>
            <a:solidFill>
              <a:srgbClr val="424242">
                <a:alpha val="12548"/>
              </a:srgbClr>
            </a:solidFill>
            <a:ln w="12700" cap="flat">
              <a:noFill/>
              <a:miter lim="400000"/>
            </a:ln>
            <a:effectLst/>
          </p:spPr>
          <p:txBody>
            <a:bodyPr wrap="square" lIns="0" tIns="0" rIns="0" bIns="0" numCol="1" anchor="ctr">
              <a:noAutofit/>
            </a:bodyPr>
            <a:lstStyle/>
            <a:p>
              <a:pPr>
                <a:defRPr>
                  <a:solidFill>
                    <a:srgbClr val="000000"/>
                  </a:solidFill>
                </a:defRPr>
              </a:pPr>
            </a:p>
          </p:txBody>
        </p:sp>
        <p:sp>
          <p:nvSpPr>
            <p:cNvPr id="165" name="Google Shape;130;p9"/>
            <p:cNvSpPr/>
            <p:nvPr/>
          </p:nvSpPr>
          <p:spPr>
            <a:xfrm rot="16200000">
              <a:off x="0" y="10"/>
              <a:ext cx="499656" cy="49965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cubicBezTo>
                    <a:pt x="0" y="9671"/>
                    <a:pt x="9671" y="0"/>
                    <a:pt x="21600" y="0"/>
                  </a:cubicBezTo>
                  <a:lnTo>
                    <a:pt x="21600" y="21555"/>
                  </a:lnTo>
                  <a:close/>
                </a:path>
              </a:pathLst>
            </a:custGeom>
            <a:solidFill>
              <a:srgbClr val="424242">
                <a:alpha val="12548"/>
              </a:srgbClr>
            </a:solidFill>
            <a:ln w="12700" cap="flat">
              <a:noFill/>
              <a:miter lim="400000"/>
            </a:ln>
            <a:effectLst/>
          </p:spPr>
          <p:txBody>
            <a:bodyPr wrap="square" lIns="0" tIns="0" rIns="0" bIns="0" numCol="1" anchor="ctr">
              <a:noAutofit/>
            </a:bodyPr>
            <a:lstStyle/>
            <a:p>
              <a:pPr>
                <a:defRPr>
                  <a:solidFill>
                    <a:srgbClr val="000000"/>
                  </a:solidFill>
                </a:defRPr>
              </a:pPr>
            </a:p>
          </p:txBody>
        </p:sp>
      </p:grpSp>
      <p:sp>
        <p:nvSpPr>
          <p:cNvPr id="167" name="Title Text"/>
          <p:cNvSpPr txBox="1"/>
          <p:nvPr>
            <p:ph type="title"/>
          </p:nvPr>
        </p:nvSpPr>
        <p:spPr>
          <a:xfrm>
            <a:off x="1303799" y="598574"/>
            <a:ext cx="3430501" cy="1990202"/>
          </a:xfrm>
          <a:prstGeom prst="rect">
            <a:avLst/>
          </a:prstGeom>
          <a:ln w="9525">
            <a:solidFill>
              <a:srgbClr val="FFFFFF"/>
            </a:solidFill>
            <a:round/>
          </a:ln>
        </p:spPr>
        <p:txBody>
          <a:bodyPr/>
          <a:lstStyle/>
          <a:p>
            <a:pPr/>
            <a:r>
              <a:t>Title Text</a:t>
            </a:r>
          </a:p>
        </p:txBody>
      </p:sp>
      <p:sp>
        <p:nvSpPr>
          <p:cNvPr id="168" name="Body Level One…"/>
          <p:cNvSpPr txBox="1"/>
          <p:nvPr>
            <p:ph type="body" sz="quarter" idx="1"/>
          </p:nvPr>
        </p:nvSpPr>
        <p:spPr>
          <a:xfrm>
            <a:off x="1303799" y="2743202"/>
            <a:ext cx="3430501" cy="726001"/>
          </a:xfrm>
          <a:prstGeom prst="rect">
            <a:avLst/>
          </a:prstGeom>
          <a:ln w="9525">
            <a:solidFill>
              <a:srgbClr val="FFFFFF"/>
            </a:solidFill>
            <a:round/>
          </a:ln>
        </p:spPr>
        <p:txBody>
          <a:bodyPr/>
          <a:lstStyle>
            <a:lvl1pPr marL="311150" indent="-165100">
              <a:lnSpc>
                <a:spcPct val="100000"/>
              </a:lnSpc>
              <a:buClrTx/>
              <a:buSzTx/>
              <a:buFontTx/>
              <a:buNone/>
              <a:defRPr sz="1600"/>
            </a:lvl1pPr>
            <a:lvl2pPr marL="311150" indent="304800">
              <a:lnSpc>
                <a:spcPct val="100000"/>
              </a:lnSpc>
              <a:buClrTx/>
              <a:buSzTx/>
              <a:buFontTx/>
              <a:buNone/>
              <a:defRPr sz="1600"/>
            </a:lvl2pPr>
            <a:lvl3pPr marL="311150" indent="762000">
              <a:lnSpc>
                <a:spcPct val="100000"/>
              </a:lnSpc>
              <a:buClrTx/>
              <a:buSzTx/>
              <a:buFontTx/>
              <a:buNone/>
              <a:defRPr sz="1600"/>
            </a:lvl3pPr>
            <a:lvl4pPr marL="311150" indent="1219200">
              <a:lnSpc>
                <a:spcPct val="100000"/>
              </a:lnSpc>
              <a:buClrTx/>
              <a:buSzTx/>
              <a:buFontTx/>
              <a:buNone/>
              <a:defRPr sz="1600"/>
            </a:lvl4pPr>
            <a:lvl5pPr marL="311150" indent="1676400">
              <a:lnSpc>
                <a:spcPct val="100000"/>
              </a:lnSpc>
              <a:buClrTx/>
              <a:buSzTx/>
              <a:buFontTx/>
              <a:buNone/>
              <a:defRPr sz="1600"/>
            </a:lvl5pPr>
          </a:lstStyle>
          <a:p>
            <a:pPr/>
            <a:r>
              <a:t>Body Level One</a:t>
            </a:r>
          </a:p>
          <a:p>
            <a:pPr lvl="1"/>
            <a:r>
              <a:t>Body Level Two</a:t>
            </a:r>
          </a:p>
          <a:p>
            <a:pPr lvl="2"/>
            <a:r>
              <a:t>Body Level Three</a:t>
            </a:r>
          </a:p>
          <a:p>
            <a:pPr lvl="3"/>
            <a:r>
              <a:t>Body Level Four</a:t>
            </a:r>
          </a:p>
          <a:p>
            <a:pPr lvl="4"/>
            <a:r>
              <a:t>Body Level Five</a:t>
            </a:r>
          </a:p>
        </p:txBody>
      </p:sp>
      <p:sp>
        <p:nvSpPr>
          <p:cNvPr id="169" name="Google Shape;133;p9"/>
          <p:cNvSpPr txBox="1"/>
          <p:nvPr>
            <p:ph type="body" sz="half" idx="21"/>
          </p:nvPr>
        </p:nvSpPr>
        <p:spPr>
          <a:xfrm>
            <a:off x="4903699" y="660999"/>
            <a:ext cx="3430501" cy="3870602"/>
          </a:xfrm>
          <a:prstGeom prst="rect">
            <a:avLst/>
          </a:prstGeom>
          <a:ln w="9525">
            <a:solidFill>
              <a:srgbClr val="FFFFFF"/>
            </a:solidFill>
            <a:round/>
          </a:ln>
        </p:spPr>
        <p:txBody>
          <a:bodyPr/>
          <a:lstStyle/>
          <a:p>
            <a:pPr/>
          </a:p>
        </p:txBody>
      </p:sp>
      <p:sp>
        <p:nvSpPr>
          <p:cNvPr id="17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APTION_ONLY">
    <p:spTree>
      <p:nvGrpSpPr>
        <p:cNvPr id="1" name=""/>
        <p:cNvGrpSpPr/>
        <p:nvPr/>
      </p:nvGrpSpPr>
      <p:grpSpPr>
        <a:xfrm>
          <a:off x="0" y="0"/>
          <a:ext cx="0" cy="0"/>
          <a:chOff x="0" y="0"/>
          <a:chExt cx="0" cy="0"/>
        </a:xfrm>
      </p:grpSpPr>
      <p:grpSp>
        <p:nvGrpSpPr>
          <p:cNvPr id="179" name="Google Shape;136;p10"/>
          <p:cNvGrpSpPr/>
          <p:nvPr/>
        </p:nvGrpSpPr>
        <p:grpSpPr>
          <a:xfrm>
            <a:off x="714231" y="4259805"/>
            <a:ext cx="412697" cy="412706"/>
            <a:chOff x="0" y="0"/>
            <a:chExt cx="412695" cy="412705"/>
          </a:xfrm>
        </p:grpSpPr>
        <p:sp>
          <p:nvSpPr>
            <p:cNvPr id="177" name="Google Shape;137;p10"/>
            <p:cNvSpPr/>
            <p:nvPr/>
          </p:nvSpPr>
          <p:spPr>
            <a:xfrm rot="16200000">
              <a:off x="167021" y="-1"/>
              <a:ext cx="245334" cy="24533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cubicBezTo>
                    <a:pt x="0" y="9671"/>
                    <a:pt x="9671" y="0"/>
                    <a:pt x="21600" y="0"/>
                  </a:cubicBezTo>
                  <a:lnTo>
                    <a:pt x="21600" y="21555"/>
                  </a:lnTo>
                  <a:close/>
                </a:path>
              </a:pathLst>
            </a:custGeom>
            <a:solidFill>
              <a:srgbClr val="424242">
                <a:alpha val="12548"/>
              </a:srgbClr>
            </a:solidFill>
            <a:ln w="12700" cap="flat">
              <a:noFill/>
              <a:miter lim="400000"/>
            </a:ln>
            <a:effectLst/>
          </p:spPr>
          <p:txBody>
            <a:bodyPr wrap="square" lIns="0" tIns="0" rIns="0" bIns="0" numCol="1" anchor="ctr">
              <a:noAutofit/>
            </a:bodyPr>
            <a:lstStyle/>
            <a:p>
              <a:pPr>
                <a:defRPr>
                  <a:solidFill>
                    <a:srgbClr val="000000"/>
                  </a:solidFill>
                </a:defRPr>
              </a:pPr>
            </a:p>
          </p:txBody>
        </p:sp>
        <p:sp>
          <p:nvSpPr>
            <p:cNvPr id="178" name="Google Shape;138;p10"/>
            <p:cNvSpPr/>
            <p:nvPr/>
          </p:nvSpPr>
          <p:spPr>
            <a:xfrm rot="16200000">
              <a:off x="0" y="9"/>
              <a:ext cx="412696" cy="41269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cubicBezTo>
                    <a:pt x="0" y="9671"/>
                    <a:pt x="9671" y="0"/>
                    <a:pt x="21600" y="0"/>
                  </a:cubicBezTo>
                  <a:lnTo>
                    <a:pt x="21600" y="21555"/>
                  </a:lnTo>
                  <a:close/>
                </a:path>
              </a:pathLst>
            </a:custGeom>
            <a:solidFill>
              <a:srgbClr val="424242">
                <a:alpha val="12548"/>
              </a:srgbClr>
            </a:solidFill>
            <a:ln w="12700" cap="flat">
              <a:noFill/>
              <a:miter lim="400000"/>
            </a:ln>
            <a:effectLst/>
          </p:spPr>
          <p:txBody>
            <a:bodyPr wrap="square" lIns="0" tIns="0" rIns="0" bIns="0" numCol="1" anchor="ctr">
              <a:noAutofit/>
            </a:bodyPr>
            <a:lstStyle/>
            <a:p>
              <a:pPr>
                <a:defRPr>
                  <a:solidFill>
                    <a:srgbClr val="000000"/>
                  </a:solidFill>
                </a:defRPr>
              </a:pPr>
            </a:p>
          </p:txBody>
        </p:sp>
      </p:grpSp>
      <p:sp>
        <p:nvSpPr>
          <p:cNvPr id="180" name="Body Level One…"/>
          <p:cNvSpPr txBox="1"/>
          <p:nvPr>
            <p:ph type="body" sz="quarter" idx="1"/>
          </p:nvPr>
        </p:nvSpPr>
        <p:spPr>
          <a:xfrm>
            <a:off x="1303799" y="4138974"/>
            <a:ext cx="5843101" cy="534901"/>
          </a:xfrm>
          <a:prstGeom prst="rect">
            <a:avLst/>
          </a:prstGeom>
        </p:spPr>
        <p:txBody>
          <a:bodyPr/>
          <a:lstStyle>
            <a:lvl1pPr marL="228600" indent="0">
              <a:lnSpc>
                <a:spcPct val="100000"/>
              </a:lnSpc>
              <a:buClrTx/>
              <a:buSzTx/>
              <a:buFontTx/>
              <a:buNone/>
            </a:lvl1pPr>
            <a:lvl2pPr>
              <a:lnSpc>
                <a:spcPct val="100000"/>
              </a:lnSpc>
              <a:buClrTx/>
              <a:buFontTx/>
            </a:lvl2pPr>
            <a:lvl3pPr>
              <a:lnSpc>
                <a:spcPct val="100000"/>
              </a:lnSpc>
              <a:buClrTx/>
              <a:buFontTx/>
            </a:lvl3pPr>
            <a:lvl4pPr>
              <a:lnSpc>
                <a:spcPct val="100000"/>
              </a:lnSpc>
              <a:buClrTx/>
              <a:buFontTx/>
            </a:lvl4pPr>
            <a:lvl5pPr>
              <a:lnSpc>
                <a:spcPct val="100000"/>
              </a:lnSpc>
              <a:buClrTx/>
              <a:buFontTx/>
            </a:lvl5pPr>
          </a:lstStyle>
          <a:p>
            <a:pPr/>
            <a:r>
              <a:t>Body Level One</a:t>
            </a:r>
          </a:p>
          <a:p>
            <a:pPr lvl="1"/>
            <a:r>
              <a:t>Body Level Two</a:t>
            </a:r>
          </a:p>
          <a:p>
            <a:pPr lvl="2"/>
            <a:r>
              <a:t>Body Level Three</a:t>
            </a:r>
          </a:p>
          <a:p>
            <a:pPr lvl="3"/>
            <a:r>
              <a:t>Body Level Four</a:t>
            </a:r>
          </a:p>
          <a:p>
            <a:pPr lvl="4"/>
            <a:r>
              <a:t>Body Level Five</a:t>
            </a:r>
          </a:p>
        </p:txBody>
      </p:sp>
      <p:sp>
        <p:nvSpPr>
          <p:cNvPr id="18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Title Text"/>
          <p:cNvSpPr txBox="1"/>
          <p:nvPr>
            <p:ph type="title"/>
          </p:nvPr>
        </p:nvSpPr>
        <p:spPr>
          <a:xfrm>
            <a:off x="457200" y="205978"/>
            <a:ext cx="8229600" cy="994172"/>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ormAutofit fontScale="100000" lnSpcReduction="0"/>
          </a:bodyPr>
          <a:lstStyle/>
          <a:p>
            <a:pPr/>
            <a:r>
              <a:t>Title Text</a:t>
            </a:r>
          </a:p>
        </p:txBody>
      </p:sp>
      <p:sp>
        <p:nvSpPr>
          <p:cNvPr id="3" name="Body Level One…"/>
          <p:cNvSpPr txBox="1"/>
          <p:nvPr>
            <p:ph type="body" idx="1"/>
          </p:nvPr>
        </p:nvSpPr>
        <p:spPr>
          <a:xfrm>
            <a:off x="457200" y="1200150"/>
            <a:ext cx="8229600" cy="3943350"/>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8677059" y="4772500"/>
            <a:ext cx="322688" cy="322551"/>
          </a:xfrm>
          <a:prstGeom prst="rect">
            <a:avLst/>
          </a:prstGeom>
          <a:ln w="12700">
            <a:miter lim="400000"/>
          </a:ln>
        </p:spPr>
        <p:txBody>
          <a:bodyPr wrap="none" lIns="91424" tIns="91424" rIns="91424" bIns="91424" anchor="ctr">
            <a:normAutofit fontScale="100000" lnSpcReduction="0"/>
          </a:bodyPr>
          <a:lstStyle>
            <a:lvl1pPr algn="r">
              <a:defRPr sz="900">
                <a:solidFill>
                  <a:srgbClr val="424242"/>
                </a:solidFill>
                <a:latin typeface="Nunito"/>
                <a:ea typeface="Nunito"/>
                <a:cs typeface="Nunito"/>
                <a:sym typeface="Nunito"/>
              </a:defRPr>
            </a:lvl1pPr>
          </a:lstStyle>
          <a:p>
            <a:pPr/>
            <a:fld id="{86CB4B4D-7CA3-9044-876B-883B54F8677D}" type="slidenum"/>
          </a:p>
        </p:txBody>
      </p:sp>
    </p:spTree>
  </p:cSld>
  <p:clrMap bg1="dk1" tx1="lt1" bg2="dk2" tx2="lt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ransition xmlns:p14="http://schemas.microsoft.com/office/powerpoint/2010/main" spd="med" advClick="1"/>
  <p:txStyles>
    <p:titleStyle>
      <a:lvl1pPr marL="0" marR="0" indent="0" algn="l" defTabSz="914400" rtl="0" latinLnBrk="0">
        <a:lnSpc>
          <a:spcPct val="100000"/>
        </a:lnSpc>
        <a:spcBef>
          <a:spcPts val="0"/>
        </a:spcBef>
        <a:spcAft>
          <a:spcPts val="0"/>
        </a:spcAft>
        <a:buClrTx/>
        <a:buSzTx/>
        <a:buFontTx/>
        <a:buNone/>
        <a:tabLst/>
        <a:defRPr b="1" baseline="0" cap="none" i="0" spc="0" strike="noStrike" sz="2800" u="none">
          <a:solidFill>
            <a:srgbClr val="424242"/>
          </a:solidFill>
          <a:uFillTx/>
          <a:latin typeface="Maven Pro"/>
          <a:ea typeface="Maven Pro"/>
          <a:cs typeface="Maven Pro"/>
          <a:sym typeface="Maven Pro"/>
        </a:defRPr>
      </a:lvl1pPr>
      <a:lvl2pPr marL="0" marR="0" indent="0" algn="l" defTabSz="914400" rtl="0" latinLnBrk="0">
        <a:lnSpc>
          <a:spcPct val="100000"/>
        </a:lnSpc>
        <a:spcBef>
          <a:spcPts val="0"/>
        </a:spcBef>
        <a:spcAft>
          <a:spcPts val="0"/>
        </a:spcAft>
        <a:buClrTx/>
        <a:buSzTx/>
        <a:buFontTx/>
        <a:buNone/>
        <a:tabLst/>
        <a:defRPr b="1" baseline="0" cap="none" i="0" spc="0" strike="noStrike" sz="2800" u="none">
          <a:solidFill>
            <a:srgbClr val="424242"/>
          </a:solidFill>
          <a:uFillTx/>
          <a:latin typeface="Maven Pro"/>
          <a:ea typeface="Maven Pro"/>
          <a:cs typeface="Maven Pro"/>
          <a:sym typeface="Maven Pro"/>
        </a:defRPr>
      </a:lvl2pPr>
      <a:lvl3pPr marL="0" marR="0" indent="0" algn="l" defTabSz="914400" rtl="0" latinLnBrk="0">
        <a:lnSpc>
          <a:spcPct val="100000"/>
        </a:lnSpc>
        <a:spcBef>
          <a:spcPts val="0"/>
        </a:spcBef>
        <a:spcAft>
          <a:spcPts val="0"/>
        </a:spcAft>
        <a:buClrTx/>
        <a:buSzTx/>
        <a:buFontTx/>
        <a:buNone/>
        <a:tabLst/>
        <a:defRPr b="1" baseline="0" cap="none" i="0" spc="0" strike="noStrike" sz="2800" u="none">
          <a:solidFill>
            <a:srgbClr val="424242"/>
          </a:solidFill>
          <a:uFillTx/>
          <a:latin typeface="Maven Pro"/>
          <a:ea typeface="Maven Pro"/>
          <a:cs typeface="Maven Pro"/>
          <a:sym typeface="Maven Pro"/>
        </a:defRPr>
      </a:lvl3pPr>
      <a:lvl4pPr marL="0" marR="0" indent="0" algn="l" defTabSz="914400" rtl="0" latinLnBrk="0">
        <a:lnSpc>
          <a:spcPct val="100000"/>
        </a:lnSpc>
        <a:spcBef>
          <a:spcPts val="0"/>
        </a:spcBef>
        <a:spcAft>
          <a:spcPts val="0"/>
        </a:spcAft>
        <a:buClrTx/>
        <a:buSzTx/>
        <a:buFontTx/>
        <a:buNone/>
        <a:tabLst/>
        <a:defRPr b="1" baseline="0" cap="none" i="0" spc="0" strike="noStrike" sz="2800" u="none">
          <a:solidFill>
            <a:srgbClr val="424242"/>
          </a:solidFill>
          <a:uFillTx/>
          <a:latin typeface="Maven Pro"/>
          <a:ea typeface="Maven Pro"/>
          <a:cs typeface="Maven Pro"/>
          <a:sym typeface="Maven Pro"/>
        </a:defRPr>
      </a:lvl4pPr>
      <a:lvl5pPr marL="0" marR="0" indent="0" algn="l" defTabSz="914400" rtl="0" latinLnBrk="0">
        <a:lnSpc>
          <a:spcPct val="100000"/>
        </a:lnSpc>
        <a:spcBef>
          <a:spcPts val="0"/>
        </a:spcBef>
        <a:spcAft>
          <a:spcPts val="0"/>
        </a:spcAft>
        <a:buClrTx/>
        <a:buSzTx/>
        <a:buFontTx/>
        <a:buNone/>
        <a:tabLst/>
        <a:defRPr b="1" baseline="0" cap="none" i="0" spc="0" strike="noStrike" sz="2800" u="none">
          <a:solidFill>
            <a:srgbClr val="424242"/>
          </a:solidFill>
          <a:uFillTx/>
          <a:latin typeface="Maven Pro"/>
          <a:ea typeface="Maven Pro"/>
          <a:cs typeface="Maven Pro"/>
          <a:sym typeface="Maven Pro"/>
        </a:defRPr>
      </a:lvl5pPr>
      <a:lvl6pPr marL="0" marR="0" indent="0" algn="l" defTabSz="914400" rtl="0" latinLnBrk="0">
        <a:lnSpc>
          <a:spcPct val="100000"/>
        </a:lnSpc>
        <a:spcBef>
          <a:spcPts val="0"/>
        </a:spcBef>
        <a:spcAft>
          <a:spcPts val="0"/>
        </a:spcAft>
        <a:buClrTx/>
        <a:buSzTx/>
        <a:buFontTx/>
        <a:buNone/>
        <a:tabLst/>
        <a:defRPr b="1" baseline="0" cap="none" i="0" spc="0" strike="noStrike" sz="2800" u="none">
          <a:solidFill>
            <a:srgbClr val="424242"/>
          </a:solidFill>
          <a:uFillTx/>
          <a:latin typeface="Maven Pro"/>
          <a:ea typeface="Maven Pro"/>
          <a:cs typeface="Maven Pro"/>
          <a:sym typeface="Maven Pro"/>
        </a:defRPr>
      </a:lvl6pPr>
      <a:lvl7pPr marL="0" marR="0" indent="0" algn="l" defTabSz="914400" rtl="0" latinLnBrk="0">
        <a:lnSpc>
          <a:spcPct val="100000"/>
        </a:lnSpc>
        <a:spcBef>
          <a:spcPts val="0"/>
        </a:spcBef>
        <a:spcAft>
          <a:spcPts val="0"/>
        </a:spcAft>
        <a:buClrTx/>
        <a:buSzTx/>
        <a:buFontTx/>
        <a:buNone/>
        <a:tabLst/>
        <a:defRPr b="1" baseline="0" cap="none" i="0" spc="0" strike="noStrike" sz="2800" u="none">
          <a:solidFill>
            <a:srgbClr val="424242"/>
          </a:solidFill>
          <a:uFillTx/>
          <a:latin typeface="Maven Pro"/>
          <a:ea typeface="Maven Pro"/>
          <a:cs typeface="Maven Pro"/>
          <a:sym typeface="Maven Pro"/>
        </a:defRPr>
      </a:lvl7pPr>
      <a:lvl8pPr marL="0" marR="0" indent="0" algn="l" defTabSz="914400" rtl="0" latinLnBrk="0">
        <a:lnSpc>
          <a:spcPct val="100000"/>
        </a:lnSpc>
        <a:spcBef>
          <a:spcPts val="0"/>
        </a:spcBef>
        <a:spcAft>
          <a:spcPts val="0"/>
        </a:spcAft>
        <a:buClrTx/>
        <a:buSzTx/>
        <a:buFontTx/>
        <a:buNone/>
        <a:tabLst/>
        <a:defRPr b="1" baseline="0" cap="none" i="0" spc="0" strike="noStrike" sz="2800" u="none">
          <a:solidFill>
            <a:srgbClr val="424242"/>
          </a:solidFill>
          <a:uFillTx/>
          <a:latin typeface="Maven Pro"/>
          <a:ea typeface="Maven Pro"/>
          <a:cs typeface="Maven Pro"/>
          <a:sym typeface="Maven Pro"/>
        </a:defRPr>
      </a:lvl8pPr>
      <a:lvl9pPr marL="0" marR="0" indent="0" algn="l" defTabSz="914400" rtl="0" latinLnBrk="0">
        <a:lnSpc>
          <a:spcPct val="100000"/>
        </a:lnSpc>
        <a:spcBef>
          <a:spcPts val="0"/>
        </a:spcBef>
        <a:spcAft>
          <a:spcPts val="0"/>
        </a:spcAft>
        <a:buClrTx/>
        <a:buSzTx/>
        <a:buFontTx/>
        <a:buNone/>
        <a:tabLst/>
        <a:defRPr b="1" baseline="0" cap="none" i="0" spc="0" strike="noStrike" sz="2800" u="none">
          <a:solidFill>
            <a:srgbClr val="424242"/>
          </a:solidFill>
          <a:uFillTx/>
          <a:latin typeface="Maven Pro"/>
          <a:ea typeface="Maven Pro"/>
          <a:cs typeface="Maven Pro"/>
          <a:sym typeface="Maven Pro"/>
        </a:defRPr>
      </a:lvl9pPr>
    </p:titleStyle>
    <p:bodyStyle>
      <a:lvl1pPr marL="457200" marR="0" indent="-311150" algn="l" defTabSz="914400" rtl="0" latinLnBrk="0">
        <a:lnSpc>
          <a:spcPct val="115000"/>
        </a:lnSpc>
        <a:spcBef>
          <a:spcPts val="0"/>
        </a:spcBef>
        <a:spcAft>
          <a:spcPts val="0"/>
        </a:spcAft>
        <a:buClr>
          <a:srgbClr val="424242"/>
        </a:buClr>
        <a:buSzPts val="1300"/>
        <a:buFont typeface="Helvetica"/>
        <a:buChar char="●"/>
        <a:tabLst/>
        <a:defRPr b="0" baseline="0" cap="none" i="0" spc="0" strike="noStrike" sz="1300" u="none">
          <a:solidFill>
            <a:srgbClr val="424242"/>
          </a:solidFill>
          <a:uFillTx/>
          <a:latin typeface="Nunito"/>
          <a:ea typeface="Nunito"/>
          <a:cs typeface="Nunito"/>
          <a:sym typeface="Nunito"/>
        </a:defRPr>
      </a:lvl1pPr>
      <a:lvl2pPr marL="968663" marR="0" indent="-352713" algn="l" defTabSz="914400" rtl="0" latinLnBrk="0">
        <a:lnSpc>
          <a:spcPct val="115000"/>
        </a:lnSpc>
        <a:spcBef>
          <a:spcPts val="0"/>
        </a:spcBef>
        <a:spcAft>
          <a:spcPts val="0"/>
        </a:spcAft>
        <a:buClr>
          <a:srgbClr val="424242"/>
        </a:buClr>
        <a:buSzPts val="1300"/>
        <a:buFont typeface="Helvetica"/>
        <a:buChar char="○"/>
        <a:tabLst/>
        <a:defRPr b="0" baseline="0" cap="none" i="0" spc="0" strike="noStrike" sz="1300" u="none">
          <a:solidFill>
            <a:srgbClr val="424242"/>
          </a:solidFill>
          <a:uFillTx/>
          <a:latin typeface="Nunito"/>
          <a:ea typeface="Nunito"/>
          <a:cs typeface="Nunito"/>
          <a:sym typeface="Nunito"/>
        </a:defRPr>
      </a:lvl2pPr>
      <a:lvl3pPr marL="1425863" marR="0" indent="-352713" algn="l" defTabSz="914400" rtl="0" latinLnBrk="0">
        <a:lnSpc>
          <a:spcPct val="115000"/>
        </a:lnSpc>
        <a:spcBef>
          <a:spcPts val="0"/>
        </a:spcBef>
        <a:spcAft>
          <a:spcPts val="0"/>
        </a:spcAft>
        <a:buClr>
          <a:srgbClr val="424242"/>
        </a:buClr>
        <a:buSzPts val="1300"/>
        <a:buFont typeface="Helvetica"/>
        <a:buChar char="■"/>
        <a:tabLst/>
        <a:defRPr b="0" baseline="0" cap="none" i="0" spc="0" strike="noStrike" sz="1300" u="none">
          <a:solidFill>
            <a:srgbClr val="424242"/>
          </a:solidFill>
          <a:uFillTx/>
          <a:latin typeface="Nunito"/>
          <a:ea typeface="Nunito"/>
          <a:cs typeface="Nunito"/>
          <a:sym typeface="Nunito"/>
        </a:defRPr>
      </a:lvl3pPr>
      <a:lvl4pPr marL="1883063" marR="0" indent="-352713" algn="l" defTabSz="914400" rtl="0" latinLnBrk="0">
        <a:lnSpc>
          <a:spcPct val="115000"/>
        </a:lnSpc>
        <a:spcBef>
          <a:spcPts val="0"/>
        </a:spcBef>
        <a:spcAft>
          <a:spcPts val="0"/>
        </a:spcAft>
        <a:buClr>
          <a:srgbClr val="424242"/>
        </a:buClr>
        <a:buSzPts val="1300"/>
        <a:buFont typeface="Helvetica"/>
        <a:buChar char="●"/>
        <a:tabLst/>
        <a:defRPr b="0" baseline="0" cap="none" i="0" spc="0" strike="noStrike" sz="1300" u="none">
          <a:solidFill>
            <a:srgbClr val="424242"/>
          </a:solidFill>
          <a:uFillTx/>
          <a:latin typeface="Nunito"/>
          <a:ea typeface="Nunito"/>
          <a:cs typeface="Nunito"/>
          <a:sym typeface="Nunito"/>
        </a:defRPr>
      </a:lvl4pPr>
      <a:lvl5pPr marL="2340263" marR="0" indent="-352713" algn="l" defTabSz="914400" rtl="0" latinLnBrk="0">
        <a:lnSpc>
          <a:spcPct val="115000"/>
        </a:lnSpc>
        <a:spcBef>
          <a:spcPts val="0"/>
        </a:spcBef>
        <a:spcAft>
          <a:spcPts val="0"/>
        </a:spcAft>
        <a:buClr>
          <a:srgbClr val="424242"/>
        </a:buClr>
        <a:buSzPts val="1300"/>
        <a:buFont typeface="Helvetica"/>
        <a:buChar char="○"/>
        <a:tabLst/>
        <a:defRPr b="0" baseline="0" cap="none" i="0" spc="0" strike="noStrike" sz="1300" u="none">
          <a:solidFill>
            <a:srgbClr val="424242"/>
          </a:solidFill>
          <a:uFillTx/>
          <a:latin typeface="Nunito"/>
          <a:ea typeface="Nunito"/>
          <a:cs typeface="Nunito"/>
          <a:sym typeface="Nunito"/>
        </a:defRPr>
      </a:lvl5pPr>
      <a:lvl6pPr marL="2797463" marR="0" indent="-352713" algn="l" defTabSz="914400" rtl="0" latinLnBrk="0">
        <a:lnSpc>
          <a:spcPct val="115000"/>
        </a:lnSpc>
        <a:spcBef>
          <a:spcPts val="0"/>
        </a:spcBef>
        <a:spcAft>
          <a:spcPts val="0"/>
        </a:spcAft>
        <a:buClr>
          <a:srgbClr val="424242"/>
        </a:buClr>
        <a:buSzPts val="1300"/>
        <a:buFont typeface="Helvetica"/>
        <a:buChar char="■"/>
        <a:tabLst/>
        <a:defRPr b="0" baseline="0" cap="none" i="0" spc="0" strike="noStrike" sz="1300" u="none">
          <a:solidFill>
            <a:srgbClr val="424242"/>
          </a:solidFill>
          <a:uFillTx/>
          <a:latin typeface="Nunito"/>
          <a:ea typeface="Nunito"/>
          <a:cs typeface="Nunito"/>
          <a:sym typeface="Nunito"/>
        </a:defRPr>
      </a:lvl6pPr>
      <a:lvl7pPr marL="3254663" marR="0" indent="-352713" algn="l" defTabSz="914400" rtl="0" latinLnBrk="0">
        <a:lnSpc>
          <a:spcPct val="115000"/>
        </a:lnSpc>
        <a:spcBef>
          <a:spcPts val="0"/>
        </a:spcBef>
        <a:spcAft>
          <a:spcPts val="0"/>
        </a:spcAft>
        <a:buClr>
          <a:srgbClr val="424242"/>
        </a:buClr>
        <a:buSzPts val="1300"/>
        <a:buFont typeface="Helvetica"/>
        <a:buChar char="●"/>
        <a:tabLst/>
        <a:defRPr b="0" baseline="0" cap="none" i="0" spc="0" strike="noStrike" sz="1300" u="none">
          <a:solidFill>
            <a:srgbClr val="424242"/>
          </a:solidFill>
          <a:uFillTx/>
          <a:latin typeface="Nunito"/>
          <a:ea typeface="Nunito"/>
          <a:cs typeface="Nunito"/>
          <a:sym typeface="Nunito"/>
        </a:defRPr>
      </a:lvl7pPr>
      <a:lvl8pPr marL="3711863" marR="0" indent="-352713" algn="l" defTabSz="914400" rtl="0" latinLnBrk="0">
        <a:lnSpc>
          <a:spcPct val="115000"/>
        </a:lnSpc>
        <a:spcBef>
          <a:spcPts val="0"/>
        </a:spcBef>
        <a:spcAft>
          <a:spcPts val="0"/>
        </a:spcAft>
        <a:buClr>
          <a:srgbClr val="424242"/>
        </a:buClr>
        <a:buSzPts val="1300"/>
        <a:buFont typeface="Helvetica"/>
        <a:buChar char="○"/>
        <a:tabLst/>
        <a:defRPr b="0" baseline="0" cap="none" i="0" spc="0" strike="noStrike" sz="1300" u="none">
          <a:solidFill>
            <a:srgbClr val="424242"/>
          </a:solidFill>
          <a:uFillTx/>
          <a:latin typeface="Nunito"/>
          <a:ea typeface="Nunito"/>
          <a:cs typeface="Nunito"/>
          <a:sym typeface="Nunito"/>
        </a:defRPr>
      </a:lvl8pPr>
      <a:lvl9pPr marL="4169063" marR="0" indent="-352713" algn="l" defTabSz="914400" rtl="0" latinLnBrk="0">
        <a:lnSpc>
          <a:spcPct val="115000"/>
        </a:lnSpc>
        <a:spcBef>
          <a:spcPts val="0"/>
        </a:spcBef>
        <a:spcAft>
          <a:spcPts val="0"/>
        </a:spcAft>
        <a:buClr>
          <a:srgbClr val="424242"/>
        </a:buClr>
        <a:buSzPts val="1300"/>
        <a:buFont typeface="Helvetica"/>
        <a:buChar char="■"/>
        <a:tabLst/>
        <a:defRPr b="0" baseline="0" cap="none" i="0" spc="0" strike="noStrike" sz="1300" u="none">
          <a:solidFill>
            <a:srgbClr val="424242"/>
          </a:solidFill>
          <a:uFillTx/>
          <a:latin typeface="Nunito"/>
          <a:ea typeface="Nunito"/>
          <a:cs typeface="Nunito"/>
          <a:sym typeface="Nunito"/>
        </a:defRPr>
      </a:lvl9pPr>
    </p:bodyStyle>
    <p:otherStyle>
      <a:lvl1pPr marL="0" marR="0" indent="0" algn="r" defTabSz="914400" rtl="0" latinLnBrk="0">
        <a:lnSpc>
          <a:spcPct val="100000"/>
        </a:lnSpc>
        <a:spcBef>
          <a:spcPts val="0"/>
        </a:spcBef>
        <a:spcAft>
          <a:spcPts val="0"/>
        </a:spcAft>
        <a:buClrTx/>
        <a:buSzTx/>
        <a:buFontTx/>
        <a:buNone/>
        <a:tabLst/>
        <a:defRPr b="0" baseline="0" cap="none" i="0" spc="0" strike="noStrike" sz="900" u="none">
          <a:solidFill>
            <a:schemeClr val="tx1"/>
          </a:solidFill>
          <a:uFillTx/>
          <a:latin typeface="+mn-lt"/>
          <a:ea typeface="+mn-ea"/>
          <a:cs typeface="+mn-cs"/>
          <a:sym typeface="Nunito"/>
        </a:defRPr>
      </a:lvl1pPr>
      <a:lvl2pPr marL="0" marR="0" indent="0" algn="r" defTabSz="914400" rtl="0" latinLnBrk="0">
        <a:lnSpc>
          <a:spcPct val="100000"/>
        </a:lnSpc>
        <a:spcBef>
          <a:spcPts val="0"/>
        </a:spcBef>
        <a:spcAft>
          <a:spcPts val="0"/>
        </a:spcAft>
        <a:buClrTx/>
        <a:buSzTx/>
        <a:buFontTx/>
        <a:buNone/>
        <a:tabLst/>
        <a:defRPr b="0" baseline="0" cap="none" i="0" spc="0" strike="noStrike" sz="900" u="none">
          <a:solidFill>
            <a:schemeClr val="tx1"/>
          </a:solidFill>
          <a:uFillTx/>
          <a:latin typeface="+mn-lt"/>
          <a:ea typeface="+mn-ea"/>
          <a:cs typeface="+mn-cs"/>
          <a:sym typeface="Nunito"/>
        </a:defRPr>
      </a:lvl2pPr>
      <a:lvl3pPr marL="0" marR="0" indent="0" algn="r" defTabSz="914400" rtl="0" latinLnBrk="0">
        <a:lnSpc>
          <a:spcPct val="100000"/>
        </a:lnSpc>
        <a:spcBef>
          <a:spcPts val="0"/>
        </a:spcBef>
        <a:spcAft>
          <a:spcPts val="0"/>
        </a:spcAft>
        <a:buClrTx/>
        <a:buSzTx/>
        <a:buFontTx/>
        <a:buNone/>
        <a:tabLst/>
        <a:defRPr b="0" baseline="0" cap="none" i="0" spc="0" strike="noStrike" sz="900" u="none">
          <a:solidFill>
            <a:schemeClr val="tx1"/>
          </a:solidFill>
          <a:uFillTx/>
          <a:latin typeface="+mn-lt"/>
          <a:ea typeface="+mn-ea"/>
          <a:cs typeface="+mn-cs"/>
          <a:sym typeface="Nunito"/>
        </a:defRPr>
      </a:lvl3pPr>
      <a:lvl4pPr marL="0" marR="0" indent="0" algn="r" defTabSz="914400" rtl="0" latinLnBrk="0">
        <a:lnSpc>
          <a:spcPct val="100000"/>
        </a:lnSpc>
        <a:spcBef>
          <a:spcPts val="0"/>
        </a:spcBef>
        <a:spcAft>
          <a:spcPts val="0"/>
        </a:spcAft>
        <a:buClrTx/>
        <a:buSzTx/>
        <a:buFontTx/>
        <a:buNone/>
        <a:tabLst/>
        <a:defRPr b="0" baseline="0" cap="none" i="0" spc="0" strike="noStrike" sz="900" u="none">
          <a:solidFill>
            <a:schemeClr val="tx1"/>
          </a:solidFill>
          <a:uFillTx/>
          <a:latin typeface="+mn-lt"/>
          <a:ea typeface="+mn-ea"/>
          <a:cs typeface="+mn-cs"/>
          <a:sym typeface="Nunito"/>
        </a:defRPr>
      </a:lvl4pPr>
      <a:lvl5pPr marL="0" marR="0" indent="0" algn="r" defTabSz="914400" rtl="0" latinLnBrk="0">
        <a:lnSpc>
          <a:spcPct val="100000"/>
        </a:lnSpc>
        <a:spcBef>
          <a:spcPts val="0"/>
        </a:spcBef>
        <a:spcAft>
          <a:spcPts val="0"/>
        </a:spcAft>
        <a:buClrTx/>
        <a:buSzTx/>
        <a:buFontTx/>
        <a:buNone/>
        <a:tabLst/>
        <a:defRPr b="0" baseline="0" cap="none" i="0" spc="0" strike="noStrike" sz="900" u="none">
          <a:solidFill>
            <a:schemeClr val="tx1"/>
          </a:solidFill>
          <a:uFillTx/>
          <a:latin typeface="+mn-lt"/>
          <a:ea typeface="+mn-ea"/>
          <a:cs typeface="+mn-cs"/>
          <a:sym typeface="Nunito"/>
        </a:defRPr>
      </a:lvl5pPr>
      <a:lvl6pPr marL="0" marR="0" indent="0" algn="r" defTabSz="914400" rtl="0" latinLnBrk="0">
        <a:lnSpc>
          <a:spcPct val="100000"/>
        </a:lnSpc>
        <a:spcBef>
          <a:spcPts val="0"/>
        </a:spcBef>
        <a:spcAft>
          <a:spcPts val="0"/>
        </a:spcAft>
        <a:buClrTx/>
        <a:buSzTx/>
        <a:buFontTx/>
        <a:buNone/>
        <a:tabLst/>
        <a:defRPr b="0" baseline="0" cap="none" i="0" spc="0" strike="noStrike" sz="900" u="none">
          <a:solidFill>
            <a:schemeClr val="tx1"/>
          </a:solidFill>
          <a:uFillTx/>
          <a:latin typeface="+mn-lt"/>
          <a:ea typeface="+mn-ea"/>
          <a:cs typeface="+mn-cs"/>
          <a:sym typeface="Nunito"/>
        </a:defRPr>
      </a:lvl6pPr>
      <a:lvl7pPr marL="0" marR="0" indent="0" algn="r" defTabSz="914400" rtl="0" latinLnBrk="0">
        <a:lnSpc>
          <a:spcPct val="100000"/>
        </a:lnSpc>
        <a:spcBef>
          <a:spcPts val="0"/>
        </a:spcBef>
        <a:spcAft>
          <a:spcPts val="0"/>
        </a:spcAft>
        <a:buClrTx/>
        <a:buSzTx/>
        <a:buFontTx/>
        <a:buNone/>
        <a:tabLst/>
        <a:defRPr b="0" baseline="0" cap="none" i="0" spc="0" strike="noStrike" sz="900" u="none">
          <a:solidFill>
            <a:schemeClr val="tx1"/>
          </a:solidFill>
          <a:uFillTx/>
          <a:latin typeface="+mn-lt"/>
          <a:ea typeface="+mn-ea"/>
          <a:cs typeface="+mn-cs"/>
          <a:sym typeface="Nunito"/>
        </a:defRPr>
      </a:lvl7pPr>
      <a:lvl8pPr marL="0" marR="0" indent="0" algn="r" defTabSz="914400" rtl="0" latinLnBrk="0">
        <a:lnSpc>
          <a:spcPct val="100000"/>
        </a:lnSpc>
        <a:spcBef>
          <a:spcPts val="0"/>
        </a:spcBef>
        <a:spcAft>
          <a:spcPts val="0"/>
        </a:spcAft>
        <a:buClrTx/>
        <a:buSzTx/>
        <a:buFontTx/>
        <a:buNone/>
        <a:tabLst/>
        <a:defRPr b="0" baseline="0" cap="none" i="0" spc="0" strike="noStrike" sz="900" u="none">
          <a:solidFill>
            <a:schemeClr val="tx1"/>
          </a:solidFill>
          <a:uFillTx/>
          <a:latin typeface="+mn-lt"/>
          <a:ea typeface="+mn-ea"/>
          <a:cs typeface="+mn-cs"/>
          <a:sym typeface="Nunito"/>
        </a:defRPr>
      </a:lvl8pPr>
      <a:lvl9pPr marL="0" marR="0" indent="0" algn="r" defTabSz="914400" rtl="0" latinLnBrk="0">
        <a:lnSpc>
          <a:spcPct val="100000"/>
        </a:lnSpc>
        <a:spcBef>
          <a:spcPts val="0"/>
        </a:spcBef>
        <a:spcAft>
          <a:spcPts val="0"/>
        </a:spcAft>
        <a:buClrTx/>
        <a:buSzTx/>
        <a:buFontTx/>
        <a:buNone/>
        <a:tabLst/>
        <a:defRPr b="0" baseline="0" cap="none" i="0" spc="0" strike="noStrike" sz="900" u="none">
          <a:solidFill>
            <a:schemeClr val="tx1"/>
          </a:solidFill>
          <a:uFillTx/>
          <a:latin typeface="+mn-lt"/>
          <a:ea typeface="+mn-ea"/>
          <a:cs typeface="+mn-cs"/>
          <a:sym typeface="Nunito"/>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10.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6.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11.xml"/></Relationships>

</file>

<file path=ppt/slides/_rels/slide12.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8.png"/><Relationship Id="rId3" Type="http://schemas.openxmlformats.org/officeDocument/2006/relationships/image" Target="../media/image9.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10.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11.xml"/></Relationships>

</file>

<file path=ppt/slides/_rels/slide17.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www.cdc.gov/flu/weekly/index.htm" TargetMode="External"/><Relationship Id="rId3" Type="http://schemas.openxmlformats.org/officeDocument/2006/relationships/hyperlink" Target="http://www.nbcconnecticut.com/news/local/yale-researchers-predict-covid-19-endemic-phase-will-happen-in-2024/2820662/" TargetMode="External"/></Relationships>

</file>

<file path=ppt/slides/_rels/slide21.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png"/><Relationship Id="rId3" Type="http://schemas.openxmlformats.org/officeDocument/2006/relationships/image" Target="../media/image11.png"/></Relationships>

</file>

<file path=ppt/slides/_rels/slide22.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2.png"/></Relationships>

</file>

<file path=ppt/slides/_rels/slide23.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3.png"/></Relationships>

</file>

<file path=ppt/slides/_rels/slide24.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4.png"/></Relationships>

</file>

<file path=ppt/slides/_rels/slide25.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15.png"/></Relationships>

</file>

<file path=ppt/slides/_rels/slide26.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16.png"/><Relationship Id="rId3" Type="http://schemas.openxmlformats.org/officeDocument/2006/relationships/image" Target="../media/image17.png"/></Relationships>

</file>

<file path=ppt/slides/_rels/slide27.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18.png"/><Relationship Id="rId3" Type="http://schemas.openxmlformats.org/officeDocument/2006/relationships/image" Target="../media/image19.png"/></Relationships>

</file>

<file path=ppt/slides/_rels/slide28.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20.png"/><Relationship Id="rId3" Type="http://schemas.openxmlformats.org/officeDocument/2006/relationships/image" Target="../media/image21.png"/></Relationships>

</file>

<file path=ppt/slides/_rels/slide29.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22.png"/><Relationship Id="rId3" Type="http://schemas.openxmlformats.org/officeDocument/2006/relationships/image" Target="../media/image23.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png"/></Relationships>

</file>

<file path=ppt/slides/_rels/slide30.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24.png"/><Relationship Id="rId3" Type="http://schemas.openxmlformats.org/officeDocument/2006/relationships/image" Target="../media/image25.png"/></Relationships>

</file>

<file path=ppt/slides/_rels/slide31.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26.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11.xml"/></Relationships>

</file>

<file path=ppt/slides/_rels/slide8.xml.rels><?xml version="1.0" encoding="UTF-8"?>
<Relationships xmlns="http://schemas.openxmlformats.org/package/2006/relationships"><Relationship Id="rId1" Type="http://schemas.openxmlformats.org/officeDocument/2006/relationships/slideLayout" Target="../slideLayouts/slideLayout11.xml"/></Relationships>

</file>

<file path=ppt/slides/_rels/slide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2" name="Google Shape;277;p13"/>
          <p:cNvSpPr txBox="1"/>
          <p:nvPr>
            <p:ph type="ctrTitle"/>
          </p:nvPr>
        </p:nvSpPr>
        <p:spPr>
          <a:xfrm>
            <a:off x="3506949" y="1056950"/>
            <a:ext cx="5696401" cy="1872901"/>
          </a:xfrm>
          <a:prstGeom prst="rect">
            <a:avLst/>
          </a:prstGeom>
        </p:spPr>
        <p:txBody>
          <a:bodyPr/>
          <a:lstStyle>
            <a:lvl1pPr algn="ctr">
              <a:defRPr sz="4500">
                <a:latin typeface="Times New Roman"/>
                <a:ea typeface="Times New Roman"/>
                <a:cs typeface="Times New Roman"/>
                <a:sym typeface="Times New Roman"/>
              </a:defRPr>
            </a:lvl1pPr>
          </a:lstStyle>
          <a:p>
            <a:pPr/>
            <a:r>
              <a:t>SuperForecasting Project</a:t>
            </a:r>
          </a:p>
        </p:txBody>
      </p:sp>
      <p:sp>
        <p:nvSpPr>
          <p:cNvPr id="333" name="Google Shape;278;p13"/>
          <p:cNvSpPr txBox="1"/>
          <p:nvPr>
            <p:ph type="subTitle" sz="quarter" idx="1"/>
          </p:nvPr>
        </p:nvSpPr>
        <p:spPr>
          <a:xfrm>
            <a:off x="3506949" y="3274400"/>
            <a:ext cx="5094301" cy="290401"/>
          </a:xfrm>
          <a:prstGeom prst="rect">
            <a:avLst/>
          </a:prstGeom>
        </p:spPr>
        <p:txBody>
          <a:bodyPr/>
          <a:lstStyle>
            <a:lvl1pPr marL="0" indent="0" algn="ctr" defTabSz="539495">
              <a:lnSpc>
                <a:spcPct val="90000"/>
              </a:lnSpc>
              <a:defRPr sz="708"/>
            </a:lvl1pPr>
          </a:lstStyle>
          <a:p>
            <a:pPr/>
            <a:r>
              <a:t>By: Aidan Connelly, Charlie Devin, Colby O’Brien, Riya Badoni</a:t>
            </a:r>
          </a:p>
        </p:txBody>
      </p:sp>
      <p:pic>
        <p:nvPicPr>
          <p:cNvPr id="334" name="Google Shape;279;p13" descr="Google Shape;279;p13"/>
          <p:cNvPicPr>
            <a:picLocks noChangeAspect="1"/>
          </p:cNvPicPr>
          <p:nvPr/>
        </p:nvPicPr>
        <p:blipFill>
          <a:blip r:embed="rId2">
            <a:extLst/>
          </a:blip>
          <a:stretch>
            <a:fillRect/>
          </a:stretch>
        </p:blipFill>
        <p:spPr>
          <a:xfrm>
            <a:off x="198225" y="797024"/>
            <a:ext cx="3157676" cy="3878902"/>
          </a:xfrm>
          <a:prstGeom prst="rect">
            <a:avLst/>
          </a:prstGeom>
          <a:ln w="12700">
            <a:miter lim="400000"/>
          </a:ln>
        </p:spPr>
      </p:pic>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5" name="Google Shape;338;p22"/>
          <p:cNvSpPr txBox="1"/>
          <p:nvPr>
            <p:ph type="title"/>
          </p:nvPr>
        </p:nvSpPr>
        <p:spPr>
          <a:xfrm>
            <a:off x="1303799" y="598574"/>
            <a:ext cx="7030502" cy="999300"/>
          </a:xfrm>
          <a:prstGeom prst="rect">
            <a:avLst/>
          </a:prstGeom>
        </p:spPr>
        <p:txBody>
          <a:bodyPr/>
          <a:lstStyle>
            <a:lvl1pPr>
              <a:defRPr>
                <a:solidFill>
                  <a:schemeClr val="accent3"/>
                </a:solidFill>
                <a:latin typeface="Times New Roman"/>
                <a:ea typeface="Times New Roman"/>
                <a:cs typeface="Times New Roman"/>
                <a:sym typeface="Times New Roman"/>
              </a:defRPr>
            </a:lvl1pPr>
          </a:lstStyle>
          <a:p>
            <a:pPr/>
            <a:r>
              <a:t>Question 2: Prior</a:t>
            </a:r>
          </a:p>
        </p:txBody>
      </p:sp>
      <p:sp>
        <p:nvSpPr>
          <p:cNvPr id="366" name="Google Shape;339;p22"/>
          <p:cNvSpPr txBox="1"/>
          <p:nvPr>
            <p:ph type="body" idx="1"/>
          </p:nvPr>
        </p:nvSpPr>
        <p:spPr>
          <a:xfrm>
            <a:off x="835250" y="1597875"/>
            <a:ext cx="7117799" cy="3192901"/>
          </a:xfrm>
          <a:prstGeom prst="rect">
            <a:avLst/>
          </a:prstGeom>
        </p:spPr>
        <p:txBody>
          <a:bodyPr/>
          <a:lstStyle/>
          <a:p>
            <a:pPr marL="0" indent="0">
              <a:lnSpc>
                <a:spcPct val="100000"/>
              </a:lnSpc>
              <a:buSzTx/>
              <a:buNone/>
              <a:defRPr b="1" u="sng">
                <a:solidFill>
                  <a:schemeClr val="accent3"/>
                </a:solidFill>
              </a:defRPr>
            </a:pPr>
            <a:r>
              <a:t>Establishing Our Bayesian Prior : </a:t>
            </a:r>
          </a:p>
          <a:p>
            <a:pPr marL="0" indent="0">
              <a:lnSpc>
                <a:spcPct val="100000"/>
              </a:lnSpc>
              <a:buSzTx/>
              <a:buNone/>
              <a:defRPr b="1" sz="900">
                <a:solidFill>
                  <a:srgbClr val="000000"/>
                </a:solidFill>
              </a:defRPr>
            </a:pPr>
            <a:r>
              <a:t>(Source: </a:t>
            </a:r>
            <a:r>
              <a:rPr b="0"/>
              <a:t>Organisation of Economic Co-Operation and Development)</a:t>
            </a:r>
          </a:p>
          <a:p>
            <a:pPr marL="0" indent="0">
              <a:lnSpc>
                <a:spcPct val="100000"/>
              </a:lnSpc>
              <a:buSzTx/>
              <a:buNone/>
            </a:pPr>
            <a:endParaRPr>
              <a:solidFill>
                <a:srgbClr val="000000"/>
              </a:solidFill>
            </a:endParaRPr>
          </a:p>
          <a:p>
            <a:pPr marL="0" indent="0">
              <a:buSzTx/>
              <a:buNone/>
              <a:defRPr>
                <a:solidFill>
                  <a:srgbClr val="000000"/>
                </a:solidFill>
              </a:defRPr>
            </a:pPr>
            <a:r>
              <a:t>Current unemployment rate: </a:t>
            </a:r>
            <a:r>
              <a:rPr>
                <a:solidFill>
                  <a:srgbClr val="FF0000"/>
                </a:solidFill>
              </a:rPr>
              <a:t>3.9%</a:t>
            </a:r>
            <a:endParaRPr>
              <a:solidFill>
                <a:srgbClr val="FF0000"/>
              </a:solidFill>
            </a:endParaRPr>
          </a:p>
          <a:p>
            <a:pPr marL="0" indent="0">
              <a:spcBef>
                <a:spcPts val="1200"/>
              </a:spcBef>
              <a:buSzTx/>
              <a:buNone/>
              <a:defRPr>
                <a:solidFill>
                  <a:srgbClr val="000000"/>
                </a:solidFill>
              </a:defRPr>
            </a:pPr>
            <a:r>
              <a:t>Observing the given data and counting the instances of higher than, lower than, or exactly 3.9% we get following data:</a:t>
            </a:r>
          </a:p>
        </p:txBody>
      </p:sp>
      <p:pic>
        <p:nvPicPr>
          <p:cNvPr id="367" name="Google Shape;340;p22" descr="Google Shape;340;p22"/>
          <p:cNvPicPr>
            <a:picLocks noChangeAspect="1"/>
          </p:cNvPicPr>
          <p:nvPr/>
        </p:nvPicPr>
        <p:blipFill>
          <a:blip r:embed="rId2">
            <a:extLst/>
          </a:blip>
          <a:srcRect l="0" t="0" r="1068" b="0"/>
          <a:stretch>
            <a:fillRect/>
          </a:stretch>
        </p:blipFill>
        <p:spPr>
          <a:xfrm>
            <a:off x="835249" y="3199075"/>
            <a:ext cx="6004752" cy="789001"/>
          </a:xfrm>
          <a:prstGeom prst="rect">
            <a:avLst/>
          </a:prstGeom>
          <a:ln w="12700">
            <a:miter lim="400000"/>
          </a:ln>
        </p:spPr>
      </p:pic>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9" name="Google Shape;345;p23"/>
          <p:cNvSpPr txBox="1"/>
          <p:nvPr>
            <p:ph type="title" idx="4294967295"/>
          </p:nvPr>
        </p:nvSpPr>
        <p:spPr>
          <a:xfrm>
            <a:off x="1523700" y="129700"/>
            <a:ext cx="6096600" cy="999300"/>
          </a:xfrm>
          <a:prstGeom prst="rect">
            <a:avLst/>
          </a:prstGeom>
        </p:spPr>
        <p:txBody>
          <a:bodyPr/>
          <a:lstStyle>
            <a:lvl1pPr>
              <a:defRPr>
                <a:solidFill>
                  <a:schemeClr val="accent3"/>
                </a:solidFill>
                <a:latin typeface="Times New Roman"/>
                <a:ea typeface="Times New Roman"/>
                <a:cs typeface="Times New Roman"/>
                <a:sym typeface="Times New Roman"/>
              </a:defRPr>
            </a:lvl1pPr>
          </a:lstStyle>
          <a:p>
            <a:pPr/>
            <a:r>
              <a:t>Question 2: Expanding our Forecast</a:t>
            </a:r>
          </a:p>
        </p:txBody>
      </p:sp>
      <p:sp>
        <p:nvSpPr>
          <p:cNvPr id="370" name="Google Shape;346;p23"/>
          <p:cNvSpPr txBox="1"/>
          <p:nvPr/>
        </p:nvSpPr>
        <p:spPr>
          <a:xfrm>
            <a:off x="31050" y="784599"/>
            <a:ext cx="9081900" cy="4679286"/>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defRPr>
                <a:solidFill>
                  <a:srgbClr val="000000"/>
                </a:solidFill>
              </a:defRPr>
            </a:pPr>
            <a:endParaRPr b="1" sz="1600" u="sng">
              <a:latin typeface="Nunito"/>
              <a:ea typeface="Nunito"/>
              <a:cs typeface="Nunito"/>
              <a:sym typeface="Nunito"/>
            </a:endParaRPr>
          </a:p>
          <a:p>
            <a:pPr>
              <a:defRPr b="1" sz="1100" u="sng">
                <a:solidFill>
                  <a:schemeClr val="accent3"/>
                </a:solidFill>
                <a:latin typeface="Nunito"/>
                <a:ea typeface="Nunito"/>
                <a:cs typeface="Nunito"/>
                <a:sym typeface="Nunito"/>
              </a:defRPr>
            </a:pPr>
            <a:r>
              <a:t>Bayesian Question Cluster</a:t>
            </a:r>
          </a:p>
          <a:p>
            <a:pPr algn="just">
              <a:lnSpc>
                <a:spcPct val="115000"/>
              </a:lnSpc>
              <a:defRPr>
                <a:solidFill>
                  <a:srgbClr val="000000"/>
                </a:solidFill>
              </a:defRPr>
            </a:pPr>
            <a:endParaRPr sz="1200">
              <a:latin typeface="Nunito"/>
              <a:ea typeface="Nunito"/>
              <a:cs typeface="Nunito"/>
              <a:sym typeface="Nunito"/>
            </a:endParaRPr>
          </a:p>
          <a:p>
            <a:pPr marL="457200" indent="-298450" algn="just">
              <a:lnSpc>
                <a:spcPct val="115000"/>
              </a:lnSpc>
              <a:buClr>
                <a:srgbClr val="000000"/>
              </a:buClr>
              <a:buSzPts val="1100"/>
              <a:buAutoNum type="arabicPeriod" startAt="1"/>
              <a:defRPr sz="1100">
                <a:solidFill>
                  <a:srgbClr val="000000"/>
                </a:solidFill>
                <a:latin typeface="Nunito"/>
                <a:ea typeface="Nunito"/>
                <a:cs typeface="Nunito"/>
                <a:sym typeface="Nunito"/>
              </a:defRPr>
            </a:pPr>
            <a:r>
              <a:t>What has the unemployment rate been in years prior?</a:t>
            </a:r>
          </a:p>
          <a:p>
            <a:pPr lvl="1" marL="914400" indent="-298450" algn="just">
              <a:lnSpc>
                <a:spcPct val="115000"/>
              </a:lnSpc>
              <a:buClr>
                <a:srgbClr val="000000"/>
              </a:buClr>
              <a:buSzPts val="1100"/>
              <a:buFont typeface="Arial"/>
              <a:buChar char="○"/>
              <a:defRPr b="1" sz="1100">
                <a:solidFill>
                  <a:srgbClr val="000000"/>
                </a:solidFill>
                <a:latin typeface="Nunito"/>
                <a:ea typeface="Nunito"/>
                <a:cs typeface="Nunito"/>
                <a:sym typeface="Nunito"/>
              </a:defRPr>
            </a:pPr>
            <a:r>
              <a:t>2021</a:t>
            </a:r>
            <a:r>
              <a:rPr b="0"/>
              <a:t>: </a:t>
            </a:r>
            <a:r>
              <a:rPr b="0">
                <a:solidFill>
                  <a:srgbClr val="FF0000"/>
                </a:solidFill>
              </a:rPr>
              <a:t>3.9%</a:t>
            </a:r>
            <a:r>
              <a:rPr b="0"/>
              <a:t> in December​​. </a:t>
            </a:r>
            <a:r>
              <a:t>2022</a:t>
            </a:r>
            <a:r>
              <a:rPr b="0"/>
              <a:t>: </a:t>
            </a:r>
            <a:r>
              <a:rPr b="0">
                <a:solidFill>
                  <a:srgbClr val="FF0000"/>
                </a:solidFill>
              </a:rPr>
              <a:t>3.7%</a:t>
            </a:r>
            <a:r>
              <a:rPr b="0"/>
              <a:t> in October​​. </a:t>
            </a:r>
            <a:r>
              <a:t>2023</a:t>
            </a:r>
            <a:r>
              <a:rPr b="0"/>
              <a:t>: Varied between </a:t>
            </a:r>
            <a:r>
              <a:rPr b="0">
                <a:solidFill>
                  <a:srgbClr val="FF0000"/>
                </a:solidFill>
              </a:rPr>
              <a:t>3.5% to 3.9% </a:t>
            </a:r>
            <a:r>
              <a:rPr b="0"/>
              <a:t>throughout the year, ending at </a:t>
            </a:r>
            <a:r>
              <a:rPr b="0">
                <a:solidFill>
                  <a:srgbClr val="FF0000"/>
                </a:solidFill>
              </a:rPr>
              <a:t>3.9%</a:t>
            </a:r>
            <a:r>
              <a:rPr b="0"/>
              <a:t> in November</a:t>
            </a:r>
          </a:p>
          <a:p>
            <a:pPr marL="457200" indent="-298450" algn="just">
              <a:lnSpc>
                <a:spcPct val="115000"/>
              </a:lnSpc>
              <a:buClr>
                <a:srgbClr val="000000"/>
              </a:buClr>
              <a:buSzPts val="1100"/>
              <a:buAutoNum type="arabicPeriod" startAt="1"/>
              <a:defRPr sz="1100">
                <a:solidFill>
                  <a:srgbClr val="000000"/>
                </a:solidFill>
                <a:latin typeface="Nunito"/>
                <a:ea typeface="Nunito"/>
                <a:cs typeface="Nunito"/>
                <a:sym typeface="Nunito"/>
              </a:defRPr>
            </a:pPr>
            <a:r>
              <a:t>What is the trend of the unemployment rate?</a:t>
            </a:r>
          </a:p>
          <a:p>
            <a:pPr lvl="1" marL="914400" indent="-298450" algn="just">
              <a:lnSpc>
                <a:spcPct val="115000"/>
              </a:lnSpc>
              <a:buClr>
                <a:srgbClr val="000000"/>
              </a:buClr>
              <a:buSzPts val="1100"/>
              <a:buFont typeface="Helvetica"/>
              <a:buChar char="○"/>
              <a:defRPr sz="1100">
                <a:solidFill>
                  <a:srgbClr val="000000"/>
                </a:solidFill>
                <a:latin typeface="Nunito"/>
                <a:ea typeface="Nunito"/>
                <a:cs typeface="Nunito"/>
                <a:sym typeface="Nunito"/>
              </a:defRPr>
            </a:pPr>
            <a:r>
              <a:t>The trend over the past few years has been relatively stable, with slight fluctuations within the range of approximately </a:t>
            </a:r>
            <a:r>
              <a:rPr>
                <a:solidFill>
                  <a:srgbClr val="FF0000"/>
                </a:solidFill>
              </a:rPr>
              <a:t>3.5% to 3.9%</a:t>
            </a:r>
            <a:r>
              <a:t>. This indicates a period of relative consistency in the labor market, with occasional minor increases and decreases in the unemployment rate.</a:t>
            </a:r>
          </a:p>
          <a:p>
            <a:pPr marL="457200" indent="-298450" algn="just">
              <a:lnSpc>
                <a:spcPct val="115000"/>
              </a:lnSpc>
              <a:buClr>
                <a:srgbClr val="000000"/>
              </a:buClr>
              <a:buSzPts val="1100"/>
              <a:buAutoNum type="arabicPeriod" startAt="1"/>
              <a:defRPr sz="1100">
                <a:solidFill>
                  <a:srgbClr val="000000"/>
                </a:solidFill>
                <a:latin typeface="Nunito"/>
                <a:ea typeface="Nunito"/>
                <a:cs typeface="Nunito"/>
                <a:sym typeface="Nunito"/>
              </a:defRPr>
            </a:pPr>
            <a:r>
              <a:t>What are markers for a rise or fall in the unemployment rate?</a:t>
            </a:r>
          </a:p>
          <a:p>
            <a:pPr lvl="1" marL="914400" indent="-298450" algn="just">
              <a:lnSpc>
                <a:spcPct val="115000"/>
              </a:lnSpc>
              <a:buClr>
                <a:srgbClr val="000000"/>
              </a:buClr>
              <a:buSzPts val="1100"/>
              <a:buFont typeface="Arial"/>
              <a:buChar char="○"/>
              <a:defRPr b="1" sz="1100">
                <a:solidFill>
                  <a:srgbClr val="000000"/>
                </a:solidFill>
                <a:latin typeface="Nunito"/>
                <a:ea typeface="Nunito"/>
                <a:cs typeface="Nunito"/>
                <a:sym typeface="Nunito"/>
              </a:defRPr>
            </a:pPr>
            <a:r>
              <a:t>Increase</a:t>
            </a:r>
            <a:r>
              <a:rPr b="0"/>
              <a:t>: Economic Downturn, technological displacement, Reduced Consumer Spending, Industry-Specific Declines</a:t>
            </a:r>
          </a:p>
          <a:p>
            <a:pPr lvl="1" marL="914400" indent="-298450" algn="just">
              <a:lnSpc>
                <a:spcPct val="115000"/>
              </a:lnSpc>
              <a:buClr>
                <a:srgbClr val="000000"/>
              </a:buClr>
              <a:buSzPts val="1100"/>
              <a:buFont typeface="Arial"/>
              <a:buChar char="○"/>
              <a:defRPr b="1" sz="1100">
                <a:solidFill>
                  <a:srgbClr val="000000"/>
                </a:solidFill>
                <a:latin typeface="Nunito"/>
                <a:ea typeface="Nunito"/>
                <a:cs typeface="Nunito"/>
                <a:sym typeface="Nunito"/>
              </a:defRPr>
            </a:pPr>
            <a:r>
              <a:t>Decrease</a:t>
            </a:r>
            <a:r>
              <a:rPr b="0"/>
              <a:t>: GDP Growth, New job Initiatives, Technological Innovation, Rise in Consumer Spending</a:t>
            </a:r>
          </a:p>
          <a:p>
            <a:pPr marL="457200" indent="-298450" algn="just">
              <a:lnSpc>
                <a:spcPct val="115000"/>
              </a:lnSpc>
              <a:buClr>
                <a:srgbClr val="000000"/>
              </a:buClr>
              <a:buSzPts val="1100"/>
              <a:buAutoNum type="arabicPeriod" startAt="1"/>
              <a:defRPr sz="1100">
                <a:solidFill>
                  <a:srgbClr val="000000"/>
                </a:solidFill>
                <a:latin typeface="Nunito"/>
                <a:ea typeface="Nunito"/>
                <a:cs typeface="Nunito"/>
                <a:sym typeface="Nunito"/>
              </a:defRPr>
            </a:pPr>
            <a:r>
              <a:t>How can we incorporate economic performance into our forecast for employment rates?</a:t>
            </a:r>
          </a:p>
          <a:p>
            <a:pPr lvl="1" marL="914400" indent="-298450" algn="just">
              <a:lnSpc>
                <a:spcPct val="115000"/>
              </a:lnSpc>
              <a:buClr>
                <a:srgbClr val="000000"/>
              </a:buClr>
              <a:buSzPts val="1100"/>
              <a:buFont typeface="Helvetica"/>
              <a:buChar char="○"/>
              <a:defRPr sz="1100">
                <a:solidFill>
                  <a:srgbClr val="000000"/>
                </a:solidFill>
                <a:latin typeface="Nunito"/>
                <a:ea typeface="Nunito"/>
                <a:cs typeface="Nunito"/>
                <a:sym typeface="Nunito"/>
              </a:defRPr>
            </a:pPr>
            <a:r>
              <a:t>GDP Growth, Consumer Spending, Business Investment, Inflation Rates, Global trade</a:t>
            </a:r>
          </a:p>
          <a:p>
            <a:pPr marL="457200" indent="-298450" algn="just">
              <a:lnSpc>
                <a:spcPct val="115000"/>
              </a:lnSpc>
              <a:buClr>
                <a:srgbClr val="000000"/>
              </a:buClr>
              <a:buSzPts val="1100"/>
              <a:buAutoNum type="arabicPeriod" startAt="1"/>
              <a:defRPr sz="1100">
                <a:solidFill>
                  <a:srgbClr val="000000"/>
                </a:solidFill>
                <a:latin typeface="Nunito"/>
                <a:ea typeface="Nunito"/>
                <a:cs typeface="Nunito"/>
                <a:sym typeface="Nunito"/>
              </a:defRPr>
            </a:pPr>
            <a:r>
              <a:t>What effect does recession have on unemployment and how often do they happen?</a:t>
            </a:r>
          </a:p>
          <a:p>
            <a:pPr lvl="1" marL="914400" indent="-298450" algn="just">
              <a:lnSpc>
                <a:spcPct val="115000"/>
              </a:lnSpc>
              <a:buClr>
                <a:srgbClr val="000000"/>
              </a:buClr>
              <a:buSzPts val="1100"/>
              <a:buFont typeface="Helvetica"/>
              <a:buChar char="○"/>
              <a:defRPr sz="1100">
                <a:solidFill>
                  <a:srgbClr val="000000"/>
                </a:solidFill>
                <a:latin typeface="Nunito"/>
                <a:ea typeface="Nunito"/>
                <a:cs typeface="Nunito"/>
                <a:sym typeface="Nunito"/>
              </a:defRPr>
            </a:pPr>
            <a:r>
              <a:t>The unemployment rate typically rises during a recession. This is due to the fact that economic downturns result in lower consumer spending, lower business revenue, and ultimately, the possibility of staff layoffs or hiring freezes. Notable recessions, for example, happened in the United States in the early 1980s, early 1990s, early 2000s (when the Dot-com bubble broke), 2007–2009 (during the Global Financial Crisis), and most recently in 2020 (due to the COVID-19 pandemic).</a:t>
            </a:r>
          </a:p>
          <a:p>
            <a:pPr indent="457200" algn="just">
              <a:lnSpc>
                <a:spcPct val="115000"/>
              </a:lnSpc>
              <a:defRPr>
                <a:solidFill>
                  <a:srgbClr val="000000"/>
                </a:solidFill>
              </a:defRPr>
            </a:pPr>
            <a:endParaRPr sz="1000">
              <a:latin typeface="Playfair Display"/>
              <a:ea typeface="Playfair Display"/>
              <a:cs typeface="Playfair Display"/>
              <a:sym typeface="Playfair Display"/>
            </a:endParaRPr>
          </a:p>
          <a:p>
            <a:pPr>
              <a:defRPr>
                <a:solidFill>
                  <a:srgbClr val="000000"/>
                </a:solidFill>
              </a:defRPr>
            </a:pPr>
            <a:endParaRPr sz="1600">
              <a:solidFill>
                <a:srgbClr val="424242"/>
              </a:solidFill>
              <a:latin typeface="Nunito"/>
              <a:ea typeface="Nunito"/>
              <a:cs typeface="Nunito"/>
              <a:sym typeface="Nunito"/>
            </a:endParaRP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2" name="Google Shape;351;p24"/>
          <p:cNvSpPr txBox="1"/>
          <p:nvPr>
            <p:ph type="title"/>
          </p:nvPr>
        </p:nvSpPr>
        <p:spPr>
          <a:xfrm>
            <a:off x="1720350" y="178300"/>
            <a:ext cx="5703300" cy="999300"/>
          </a:xfrm>
          <a:prstGeom prst="rect">
            <a:avLst/>
          </a:prstGeom>
        </p:spPr>
        <p:txBody>
          <a:bodyPr/>
          <a:lstStyle>
            <a:lvl1pPr>
              <a:defRPr sz="3000">
                <a:solidFill>
                  <a:schemeClr val="accent3"/>
                </a:solidFill>
                <a:latin typeface="Times New Roman"/>
                <a:ea typeface="Times New Roman"/>
                <a:cs typeface="Times New Roman"/>
                <a:sym typeface="Times New Roman"/>
              </a:defRPr>
            </a:lvl1pPr>
          </a:lstStyle>
          <a:p>
            <a:pPr/>
            <a:r>
              <a:t>Question 2: Adjusting the Prior</a:t>
            </a:r>
          </a:p>
        </p:txBody>
      </p:sp>
      <p:sp>
        <p:nvSpPr>
          <p:cNvPr id="373" name="Google Shape;352;p24"/>
          <p:cNvSpPr txBox="1"/>
          <p:nvPr>
            <p:ph type="body" idx="1"/>
          </p:nvPr>
        </p:nvSpPr>
        <p:spPr>
          <a:xfrm>
            <a:off x="347174" y="1379525"/>
            <a:ext cx="7987202" cy="3569400"/>
          </a:xfrm>
          <a:prstGeom prst="rect">
            <a:avLst/>
          </a:prstGeom>
        </p:spPr>
        <p:txBody>
          <a:bodyPr/>
          <a:lstStyle/>
          <a:p>
            <a:pPr marL="0" indent="0">
              <a:lnSpc>
                <a:spcPct val="72000"/>
              </a:lnSpc>
              <a:buSzTx/>
              <a:buNone/>
              <a:defRPr b="1" sz="1500">
                <a:solidFill>
                  <a:schemeClr val="accent3"/>
                </a:solidFill>
              </a:defRPr>
            </a:pPr>
            <a:r>
              <a:t>Additional Research and Applying Cluster Findings</a:t>
            </a:r>
            <a:endParaRPr sz="1400"/>
          </a:p>
          <a:p>
            <a:pPr indent="-304800">
              <a:lnSpc>
                <a:spcPct val="120000"/>
              </a:lnSpc>
              <a:spcBef>
                <a:spcPts val="1200"/>
              </a:spcBef>
              <a:buClr>
                <a:srgbClr val="000000"/>
              </a:buClr>
              <a:buSzPts val="1200"/>
              <a:defRPr b="1" sz="1200">
                <a:solidFill>
                  <a:srgbClr val="000000"/>
                </a:solidFill>
              </a:defRPr>
            </a:pPr>
            <a:r>
              <a:t>Recessions:</a:t>
            </a:r>
            <a:r>
              <a:rPr b="0"/>
              <a:t> The factors like recession, dot-com bubble burst, Monetary and Fiscal Policies, great depression, Covid-19, Global Supply Chain disruptions etc are various reasons for increase in unemployment rate in various years from 1993-2023.</a:t>
            </a:r>
            <a:endParaRPr sz="1500"/>
          </a:p>
          <a:p>
            <a:pPr indent="-304800">
              <a:lnSpc>
                <a:spcPct val="120000"/>
              </a:lnSpc>
              <a:buClr>
                <a:srgbClr val="000000"/>
              </a:buClr>
              <a:buSzPts val="1200"/>
              <a:buFont typeface="Arial"/>
              <a:defRPr b="1" sz="1200">
                <a:solidFill>
                  <a:srgbClr val="000000"/>
                </a:solidFill>
              </a:defRPr>
            </a:pPr>
            <a:r>
              <a:t>Federal Reserve Bank of St. Louis</a:t>
            </a:r>
            <a:r>
              <a:rPr b="0"/>
              <a:t>: Nonfarm payroll employment is projected to slow from an average of 228,000 jobs per month in 2023 to 91,000 jobs per month in 2024. The unemployment rate is forecast to slowly drift upward to an average of 4.2% in 2024.</a:t>
            </a:r>
          </a:p>
          <a:p>
            <a:pPr indent="-304800">
              <a:lnSpc>
                <a:spcPct val="120000"/>
              </a:lnSpc>
              <a:buClr>
                <a:srgbClr val="000000"/>
              </a:buClr>
              <a:buSzPts val="1200"/>
              <a:buFont typeface="Arial"/>
              <a:defRPr b="1" sz="1200">
                <a:solidFill>
                  <a:srgbClr val="000000"/>
                </a:solidFill>
              </a:defRPr>
            </a:pPr>
            <a:r>
              <a:t>Congressional Budget Office</a:t>
            </a:r>
            <a:r>
              <a:rPr b="0"/>
              <a:t>: </a:t>
            </a:r>
            <a:r>
              <a:rPr b="0">
                <a:solidFill>
                  <a:srgbClr val="333333"/>
                </a:solidFill>
              </a:rPr>
              <a:t>Expects employment to decline by roughly 10,000 jobs per month in 2024 before increasing by roughly 6,000 jobs per month in 2025 as economic growth rebounds.</a:t>
            </a:r>
            <a:endParaRPr>
              <a:solidFill>
                <a:srgbClr val="333333"/>
              </a:solidFill>
            </a:endParaRPr>
          </a:p>
          <a:p>
            <a:pPr indent="-304800">
              <a:lnSpc>
                <a:spcPct val="120000"/>
              </a:lnSpc>
              <a:buClr>
                <a:srgbClr val="000000"/>
              </a:buClr>
              <a:buSzPts val="1200"/>
              <a:defRPr b="1" sz="1200">
                <a:solidFill>
                  <a:srgbClr val="000000"/>
                </a:solidFill>
              </a:defRPr>
            </a:pPr>
            <a:r>
              <a:t>Federal Open Market Committee (FOMC):</a:t>
            </a:r>
            <a:r>
              <a:rPr b="0"/>
              <a:t> Projects a median unemployment rate of 4.1 percent for 2024, suggesting a slight increase from the 2023 rate of 3.9% percent.</a:t>
            </a:r>
          </a:p>
          <a:p>
            <a:pPr marL="0" indent="0">
              <a:lnSpc>
                <a:spcPct val="92000"/>
              </a:lnSpc>
              <a:spcBef>
                <a:spcPts val="1200"/>
              </a:spcBef>
              <a:buSzTx/>
              <a:buNone/>
              <a:defRPr b="1" sz="1400">
                <a:solidFill>
                  <a:srgbClr val="333333"/>
                </a:solidFill>
              </a:defRPr>
            </a:pPr>
            <a:r>
              <a:t>Final Forecast</a:t>
            </a:r>
            <a:r>
              <a:rPr b="0" sz="1200"/>
              <a:t>: </a:t>
            </a:r>
            <a:r>
              <a:rPr sz="1300">
                <a:solidFill>
                  <a:schemeClr val="accent5"/>
                </a:solidFill>
              </a:rPr>
              <a:t>90.63%</a:t>
            </a:r>
            <a:r>
              <a:rPr b="0" sz="1300">
                <a:solidFill>
                  <a:srgbClr val="424242"/>
                </a:solidFill>
              </a:rPr>
              <a:t> remains the probability of the rate being higher than 3.9% by the past trends by 2024. </a:t>
            </a:r>
            <a:r>
              <a:rPr sz="1300">
                <a:solidFill>
                  <a:schemeClr val="accent5"/>
                </a:solidFill>
              </a:rPr>
              <a:t>IT IS ALMOST CERTAIN THAT THE UNEMPLOYMENT RATE WILL INCREASE IN 2024.</a:t>
            </a: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5" name="Google Shape;357;p25"/>
          <p:cNvSpPr txBox="1"/>
          <p:nvPr>
            <p:ph type="ctrTitle"/>
          </p:nvPr>
        </p:nvSpPr>
        <p:spPr>
          <a:xfrm>
            <a:off x="749075" y="1635287"/>
            <a:ext cx="4255501" cy="1872901"/>
          </a:xfrm>
          <a:prstGeom prst="rect">
            <a:avLst/>
          </a:prstGeom>
        </p:spPr>
        <p:txBody>
          <a:bodyPr/>
          <a:lstStyle/>
          <a:p>
            <a:pPr/>
            <a:r>
              <a:t>QUESTION 3</a:t>
            </a:r>
          </a:p>
        </p:txBody>
      </p:sp>
      <p:sp>
        <p:nvSpPr>
          <p:cNvPr id="376" name="Google Shape;358;p25"/>
          <p:cNvSpPr txBox="1"/>
          <p:nvPr>
            <p:ph type="subTitle" sz="half" idx="1"/>
          </p:nvPr>
        </p:nvSpPr>
        <p:spPr>
          <a:xfrm>
            <a:off x="749075" y="3067499"/>
            <a:ext cx="6977999" cy="2076001"/>
          </a:xfrm>
          <a:prstGeom prst="rect">
            <a:avLst/>
          </a:prstGeom>
        </p:spPr>
        <p:txBody>
          <a:bodyPr/>
          <a:lstStyle>
            <a:lvl1pPr marL="0" indent="0">
              <a:defRPr b="1"/>
            </a:lvl1pPr>
          </a:lstStyle>
          <a:p>
            <a:pPr/>
            <a:r>
              <a:t>Will US covid positivity rates be higher or lower by December 31, 2024 compared to today (reference date: November 14, 2023)? </a:t>
            </a:r>
          </a:p>
        </p:txBody>
      </p:sp>
      <p:pic>
        <p:nvPicPr>
          <p:cNvPr id="377" name="Google Shape;359;p25" descr="Google Shape;359;p25"/>
          <p:cNvPicPr>
            <a:picLocks noChangeAspect="1"/>
          </p:cNvPicPr>
          <p:nvPr/>
        </p:nvPicPr>
        <p:blipFill>
          <a:blip r:embed="rId2">
            <a:extLst/>
          </a:blip>
          <a:stretch>
            <a:fillRect/>
          </a:stretch>
        </p:blipFill>
        <p:spPr>
          <a:xfrm>
            <a:off x="5124875" y="131024"/>
            <a:ext cx="2998125" cy="2998125"/>
          </a:xfrm>
          <a:prstGeom prst="rect">
            <a:avLst/>
          </a:prstGeom>
          <a:ln w="12700">
            <a:miter lim="400000"/>
          </a:ln>
        </p:spPr>
      </p:pic>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9" name="Google Shape;364;p26"/>
          <p:cNvSpPr txBox="1"/>
          <p:nvPr>
            <p:ph type="title"/>
          </p:nvPr>
        </p:nvSpPr>
        <p:spPr>
          <a:xfrm>
            <a:off x="1303799" y="598574"/>
            <a:ext cx="7030502" cy="999300"/>
          </a:xfrm>
          <a:prstGeom prst="rect">
            <a:avLst/>
          </a:prstGeom>
        </p:spPr>
        <p:txBody>
          <a:bodyPr/>
          <a:lstStyle>
            <a:lvl1pPr>
              <a:defRPr>
                <a:solidFill>
                  <a:schemeClr val="accent3"/>
                </a:solidFill>
                <a:latin typeface="Times New Roman"/>
                <a:ea typeface="Times New Roman"/>
                <a:cs typeface="Times New Roman"/>
                <a:sym typeface="Times New Roman"/>
              </a:defRPr>
            </a:lvl1pPr>
          </a:lstStyle>
          <a:p>
            <a:pPr/>
            <a:r>
              <a:t>Question 3: Prior</a:t>
            </a:r>
          </a:p>
        </p:txBody>
      </p:sp>
      <p:sp>
        <p:nvSpPr>
          <p:cNvPr id="380" name="Google Shape;365;p26"/>
          <p:cNvSpPr txBox="1"/>
          <p:nvPr>
            <p:ph type="body" sz="quarter" idx="1"/>
          </p:nvPr>
        </p:nvSpPr>
        <p:spPr>
          <a:xfrm>
            <a:off x="1303799" y="1141025"/>
            <a:ext cx="7030502" cy="999300"/>
          </a:xfrm>
          <a:prstGeom prst="rect">
            <a:avLst/>
          </a:prstGeom>
        </p:spPr>
        <p:txBody>
          <a:bodyPr/>
          <a:lstStyle/>
          <a:p>
            <a:pPr/>
          </a:p>
        </p:txBody>
      </p:sp>
      <p:sp>
        <p:nvSpPr>
          <p:cNvPr id="381" name="Google Shape;366;p26"/>
          <p:cNvSpPr txBox="1"/>
          <p:nvPr/>
        </p:nvSpPr>
        <p:spPr>
          <a:xfrm>
            <a:off x="246100" y="1597875"/>
            <a:ext cx="6090900" cy="17449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defRPr b="1" sz="1300" u="sng">
                <a:solidFill>
                  <a:schemeClr val="accent3"/>
                </a:solidFill>
                <a:latin typeface="Nunito"/>
                <a:ea typeface="Nunito"/>
                <a:cs typeface="Nunito"/>
                <a:sym typeface="Nunito"/>
              </a:defRPr>
            </a:pPr>
            <a:r>
              <a:t>Establishing Our Bayesian Prior:</a:t>
            </a:r>
            <a:r>
              <a:rPr b="0" u="none"/>
              <a:t> </a:t>
            </a:r>
          </a:p>
          <a:p>
            <a:pPr>
              <a:defRPr sz="900">
                <a:solidFill>
                  <a:srgbClr val="000000"/>
                </a:solidFill>
                <a:latin typeface="Nunito"/>
                <a:ea typeface="Nunito"/>
                <a:cs typeface="Nunito"/>
                <a:sym typeface="Nunito"/>
              </a:defRPr>
            </a:pPr>
            <a:r>
              <a:t>(Source Data: CDC.gov ‘Covid Data tracker’)</a:t>
            </a:r>
          </a:p>
          <a:p>
            <a:pPr>
              <a:defRPr>
                <a:solidFill>
                  <a:srgbClr val="000000"/>
                </a:solidFill>
              </a:defRPr>
            </a:pPr>
            <a:endParaRPr sz="1300">
              <a:latin typeface="Nunito"/>
              <a:ea typeface="Nunito"/>
              <a:cs typeface="Nunito"/>
              <a:sym typeface="Nunito"/>
            </a:endParaRPr>
          </a:p>
          <a:p>
            <a:pPr>
              <a:defRPr sz="1300">
                <a:solidFill>
                  <a:srgbClr val="000000"/>
                </a:solidFill>
                <a:latin typeface="Nunito"/>
                <a:ea typeface="Nunito"/>
                <a:cs typeface="Nunito"/>
                <a:sym typeface="Nunito"/>
              </a:defRPr>
            </a:pPr>
            <a:r>
              <a:t>Current positivity rate (Week of November 14th, 2023) = </a:t>
            </a:r>
            <a:r>
              <a:rPr b="1" u="sng">
                <a:solidFill>
                  <a:srgbClr val="FF0000"/>
                </a:solidFill>
              </a:rPr>
              <a:t>8.2%</a:t>
            </a:r>
            <a:endParaRPr b="1" u="sng">
              <a:solidFill>
                <a:srgbClr val="FF0000"/>
              </a:solidFill>
            </a:endParaRPr>
          </a:p>
          <a:p>
            <a:pPr>
              <a:defRPr>
                <a:solidFill>
                  <a:srgbClr val="000000"/>
                </a:solidFill>
              </a:defRPr>
            </a:pPr>
            <a:endParaRPr b="1" sz="1300" u="sng">
              <a:latin typeface="Nunito"/>
              <a:ea typeface="Nunito"/>
              <a:cs typeface="Nunito"/>
              <a:sym typeface="Nunito"/>
            </a:endParaRPr>
          </a:p>
          <a:p>
            <a:pPr>
              <a:defRPr sz="1300">
                <a:solidFill>
                  <a:srgbClr val="000000"/>
                </a:solidFill>
                <a:latin typeface="Nunito"/>
                <a:ea typeface="Nunito"/>
                <a:cs typeface="Nunito"/>
                <a:sym typeface="Nunito"/>
              </a:defRPr>
            </a:pPr>
            <a:r>
              <a:t>After examining the week to week historical data and counting the instances of higher than, lower than, or exactly </a:t>
            </a:r>
            <a:r>
              <a:rPr>
                <a:solidFill>
                  <a:srgbClr val="FF0000"/>
                </a:solidFill>
              </a:rPr>
              <a:t>8.2%</a:t>
            </a:r>
            <a:r>
              <a:t> positive test rates. The following prior was returned. </a:t>
            </a:r>
          </a:p>
        </p:txBody>
      </p:sp>
      <p:sp>
        <p:nvSpPr>
          <p:cNvPr id="382" name="Google Shape;367;p26"/>
          <p:cNvSpPr txBox="1"/>
          <p:nvPr/>
        </p:nvSpPr>
        <p:spPr>
          <a:xfrm>
            <a:off x="246100" y="4196000"/>
            <a:ext cx="5881800" cy="5638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defRPr b="1" sz="1300" u="sng">
                <a:solidFill>
                  <a:srgbClr val="000000"/>
                </a:solidFill>
                <a:latin typeface="Nunito"/>
                <a:ea typeface="Nunito"/>
                <a:cs typeface="Nunito"/>
                <a:sym typeface="Nunito"/>
              </a:defRPr>
            </a:pPr>
            <a:r>
              <a:t>53.89%</a:t>
            </a:r>
            <a:r>
              <a:rPr b="0" u="none"/>
              <a:t> b</a:t>
            </a:r>
            <a:r>
              <a:rPr b="0" sz="1200" u="none"/>
              <a:t>eing the largest probability, we establish our prior probability as there is a </a:t>
            </a:r>
            <a:r>
              <a:rPr b="0" sz="1200" u="none">
                <a:solidFill>
                  <a:srgbClr val="FF0000"/>
                </a:solidFill>
              </a:rPr>
              <a:t>53.89%</a:t>
            </a:r>
            <a:r>
              <a:rPr b="0" sz="1200" u="none"/>
              <a:t> probability that the positivity rate will be lower by December 31, 2024.</a:t>
            </a:r>
          </a:p>
        </p:txBody>
      </p:sp>
      <p:pic>
        <p:nvPicPr>
          <p:cNvPr id="383" name="Google Shape;368;p26" descr="Google Shape;368;p26"/>
          <p:cNvPicPr>
            <a:picLocks noChangeAspect="1"/>
          </p:cNvPicPr>
          <p:nvPr/>
        </p:nvPicPr>
        <p:blipFill>
          <a:blip r:embed="rId2">
            <a:extLst/>
          </a:blip>
          <a:stretch>
            <a:fillRect/>
          </a:stretch>
        </p:blipFill>
        <p:spPr>
          <a:xfrm>
            <a:off x="246099" y="3273175"/>
            <a:ext cx="5160328" cy="849001"/>
          </a:xfrm>
          <a:prstGeom prst="rect">
            <a:avLst/>
          </a:prstGeom>
          <a:ln w="12700">
            <a:miter lim="400000"/>
          </a:ln>
        </p:spPr>
      </p:pic>
      <p:pic>
        <p:nvPicPr>
          <p:cNvPr id="384" name="Google Shape;369;p26" descr="Google Shape;369;p26"/>
          <p:cNvPicPr>
            <a:picLocks noChangeAspect="1"/>
          </p:cNvPicPr>
          <p:nvPr/>
        </p:nvPicPr>
        <p:blipFill>
          <a:blip r:embed="rId3">
            <a:extLst/>
          </a:blip>
          <a:stretch>
            <a:fillRect/>
          </a:stretch>
        </p:blipFill>
        <p:spPr>
          <a:xfrm>
            <a:off x="6489400" y="2292724"/>
            <a:ext cx="2502200" cy="2266078"/>
          </a:xfrm>
          <a:prstGeom prst="rect">
            <a:avLst/>
          </a:prstGeom>
          <a:ln w="12700">
            <a:miter lim="400000"/>
          </a:ln>
        </p:spPr>
      </p:pic>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6" name="Google Shape;374;p27"/>
          <p:cNvSpPr txBox="1"/>
          <p:nvPr>
            <p:ph type="title" idx="4294967295"/>
          </p:nvPr>
        </p:nvSpPr>
        <p:spPr>
          <a:xfrm>
            <a:off x="1777613" y="0"/>
            <a:ext cx="5763001" cy="999299"/>
          </a:xfrm>
          <a:prstGeom prst="rect">
            <a:avLst/>
          </a:prstGeom>
        </p:spPr>
        <p:txBody>
          <a:bodyPr/>
          <a:lstStyle>
            <a:lvl1pPr>
              <a:defRPr>
                <a:solidFill>
                  <a:schemeClr val="accent3"/>
                </a:solidFill>
                <a:latin typeface="Times New Roman"/>
                <a:ea typeface="Times New Roman"/>
                <a:cs typeface="Times New Roman"/>
                <a:sym typeface="Times New Roman"/>
              </a:defRPr>
            </a:lvl1pPr>
          </a:lstStyle>
          <a:p>
            <a:pPr/>
            <a:r>
              <a:t>Question 3: Expanding our Forecast</a:t>
            </a:r>
          </a:p>
        </p:txBody>
      </p:sp>
      <p:sp>
        <p:nvSpPr>
          <p:cNvPr id="387" name="Google Shape;375;p27"/>
          <p:cNvSpPr txBox="1"/>
          <p:nvPr/>
        </p:nvSpPr>
        <p:spPr>
          <a:xfrm>
            <a:off x="0" y="460449"/>
            <a:ext cx="9081900" cy="468373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defRPr>
                <a:solidFill>
                  <a:srgbClr val="000000"/>
                </a:solidFill>
              </a:defRPr>
            </a:pPr>
            <a:endParaRPr b="1" sz="1600" u="sng">
              <a:solidFill>
                <a:srgbClr val="424242"/>
              </a:solidFill>
              <a:latin typeface="Nunito"/>
              <a:ea typeface="Nunito"/>
              <a:cs typeface="Nunito"/>
              <a:sym typeface="Nunito"/>
            </a:endParaRPr>
          </a:p>
          <a:p>
            <a:pPr>
              <a:defRPr b="1" sz="1100" u="sng">
                <a:solidFill>
                  <a:schemeClr val="accent3"/>
                </a:solidFill>
                <a:latin typeface="Nunito"/>
                <a:ea typeface="Nunito"/>
                <a:cs typeface="Nunito"/>
                <a:sym typeface="Nunito"/>
              </a:defRPr>
            </a:pPr>
            <a:r>
              <a:t>Bayesian Question Cluster</a:t>
            </a:r>
          </a:p>
          <a:p>
            <a:pPr>
              <a:defRPr>
                <a:solidFill>
                  <a:srgbClr val="000000"/>
                </a:solidFill>
              </a:defRPr>
            </a:pPr>
            <a:endParaRPr b="1" sz="1100" u="sng">
              <a:solidFill>
                <a:schemeClr val="accent3"/>
              </a:solidFill>
              <a:latin typeface="Nunito"/>
              <a:ea typeface="Nunito"/>
              <a:cs typeface="Nunito"/>
              <a:sym typeface="Nunito"/>
            </a:endParaRPr>
          </a:p>
          <a:p>
            <a:pPr marL="457200" indent="-311150" algn="just">
              <a:lnSpc>
                <a:spcPct val="115000"/>
              </a:lnSpc>
              <a:buClr>
                <a:srgbClr val="000000"/>
              </a:buClr>
              <a:buSzPts val="1300"/>
              <a:buFont typeface="Helvetica"/>
              <a:buChar char="●"/>
              <a:defRPr b="1" sz="1300">
                <a:solidFill>
                  <a:srgbClr val="000000"/>
                </a:solidFill>
                <a:latin typeface="Nunito"/>
                <a:ea typeface="Nunito"/>
                <a:cs typeface="Nunito"/>
                <a:sym typeface="Nunito"/>
              </a:defRPr>
            </a:pPr>
            <a:r>
              <a:t>What are the experts saying about the future of covid in 2024?</a:t>
            </a:r>
          </a:p>
          <a:p>
            <a:pPr lvl="1" marL="914400" indent="-298450" algn="just">
              <a:lnSpc>
                <a:spcPct val="115000"/>
              </a:lnSpc>
              <a:buClr>
                <a:srgbClr val="000000"/>
              </a:buClr>
              <a:buSzPts val="1100"/>
              <a:buFont typeface="Arial"/>
              <a:buChar char="○"/>
              <a:defRPr sz="1100">
                <a:solidFill>
                  <a:srgbClr val="000000"/>
                </a:solidFill>
                <a:latin typeface="Nunito"/>
                <a:ea typeface="Nunito"/>
                <a:cs typeface="Nunito"/>
                <a:sym typeface="Nunito"/>
              </a:defRPr>
            </a:pPr>
            <a:r>
              <a:t>After examining Johns Hopkins, Yale Reports, and the CDC forecasting hub most experts are predicting a significant decline in covid-19 infections perhaps reaching </a:t>
            </a:r>
            <a:r>
              <a:rPr b="1" u="sng">
                <a:solidFill>
                  <a:srgbClr val="38761D"/>
                </a:solidFill>
              </a:rPr>
              <a:t>endemic status</a:t>
            </a:r>
            <a:r>
              <a:rPr>
                <a:solidFill>
                  <a:srgbClr val="38761D"/>
                </a:solidFill>
              </a:rPr>
              <a:t>.</a:t>
            </a:r>
            <a:r>
              <a:t> This means it should be comparable with influenza positivity rates </a:t>
            </a:r>
            <a:r>
              <a:rPr b="1">
                <a:solidFill>
                  <a:srgbClr val="38761D"/>
                </a:solidFill>
              </a:rPr>
              <a:t>4.9%</a:t>
            </a:r>
            <a:endParaRPr b="1">
              <a:solidFill>
                <a:srgbClr val="38761D"/>
              </a:solidFill>
            </a:endParaRPr>
          </a:p>
          <a:p>
            <a:pPr algn="just">
              <a:lnSpc>
                <a:spcPct val="115000"/>
              </a:lnSpc>
              <a:defRPr>
                <a:solidFill>
                  <a:srgbClr val="000000"/>
                </a:solidFill>
              </a:defRPr>
            </a:pPr>
            <a:endParaRPr sz="1100">
              <a:latin typeface="Nunito"/>
              <a:ea typeface="Nunito"/>
              <a:cs typeface="Nunito"/>
              <a:sym typeface="Nunito"/>
            </a:endParaRPr>
          </a:p>
          <a:p>
            <a:pPr marL="457200" indent="-311150" algn="just">
              <a:lnSpc>
                <a:spcPct val="115000"/>
              </a:lnSpc>
              <a:buClr>
                <a:srgbClr val="000000"/>
              </a:buClr>
              <a:buSzPts val="1300"/>
              <a:buFont typeface="Helvetica"/>
              <a:buChar char="●"/>
              <a:defRPr b="1" sz="1300">
                <a:solidFill>
                  <a:srgbClr val="000000"/>
                </a:solidFill>
                <a:latin typeface="Nunito"/>
                <a:ea typeface="Nunito"/>
                <a:cs typeface="Nunito"/>
                <a:sym typeface="Nunito"/>
              </a:defRPr>
            </a:pPr>
            <a:r>
              <a:t>Have the positivity rates been trending in either direction?</a:t>
            </a:r>
          </a:p>
          <a:p>
            <a:pPr lvl="1" marL="914400" indent="-298450" algn="just">
              <a:lnSpc>
                <a:spcPct val="115000"/>
              </a:lnSpc>
              <a:buClr>
                <a:srgbClr val="000000"/>
              </a:buClr>
              <a:buSzPts val="1100"/>
              <a:buFont typeface="Helvetica"/>
              <a:buChar char="○"/>
              <a:defRPr sz="1100">
                <a:solidFill>
                  <a:srgbClr val="000000"/>
                </a:solidFill>
                <a:latin typeface="Nunito"/>
                <a:ea typeface="Nunito"/>
                <a:cs typeface="Nunito"/>
                <a:sym typeface="Nunito"/>
              </a:defRPr>
            </a:pPr>
            <a:r>
              <a:t>The overall trend appears to be </a:t>
            </a:r>
            <a:r>
              <a:rPr b="1" u="sng">
                <a:solidFill>
                  <a:srgbClr val="FF0000"/>
                </a:solidFill>
              </a:rPr>
              <a:t>cyclical</a:t>
            </a:r>
            <a:r>
              <a:t>. As for the most recent trend, since the start of September we are in a steady decline of test positivity rates. </a:t>
            </a:r>
          </a:p>
          <a:p>
            <a:pPr indent="914400" algn="just">
              <a:lnSpc>
                <a:spcPct val="115000"/>
              </a:lnSpc>
              <a:defRPr>
                <a:solidFill>
                  <a:srgbClr val="000000"/>
                </a:solidFill>
              </a:defRPr>
            </a:pPr>
            <a:endParaRPr sz="1100">
              <a:latin typeface="Nunito"/>
              <a:ea typeface="Nunito"/>
              <a:cs typeface="Nunito"/>
              <a:sym typeface="Nunito"/>
            </a:endParaRPr>
          </a:p>
          <a:p>
            <a:pPr marL="457200" indent="-311150" algn="just">
              <a:lnSpc>
                <a:spcPct val="115000"/>
              </a:lnSpc>
              <a:buClr>
                <a:srgbClr val="000000"/>
              </a:buClr>
              <a:buSzPts val="1300"/>
              <a:buFont typeface="Helvetica"/>
              <a:buChar char="●"/>
              <a:defRPr b="1" sz="1300">
                <a:solidFill>
                  <a:srgbClr val="000000"/>
                </a:solidFill>
                <a:latin typeface="Nunito"/>
                <a:ea typeface="Nunito"/>
                <a:cs typeface="Nunito"/>
                <a:sym typeface="Nunito"/>
              </a:defRPr>
            </a:pPr>
            <a:r>
              <a:t>How does seasonality affect test positivity rates, do colder months see higher positivity rates on average?</a:t>
            </a:r>
          </a:p>
          <a:p>
            <a:pPr lvl="1" marL="914400" indent="-298450" algn="just">
              <a:lnSpc>
                <a:spcPct val="115000"/>
              </a:lnSpc>
              <a:buClr>
                <a:srgbClr val="000000"/>
              </a:buClr>
              <a:buSzPts val="1100"/>
              <a:buFont typeface="Arial"/>
              <a:buChar char="○"/>
              <a:defRPr sz="1100">
                <a:solidFill>
                  <a:srgbClr val="000000"/>
                </a:solidFill>
                <a:latin typeface="Nunito"/>
                <a:ea typeface="Nunito"/>
                <a:cs typeface="Nunito"/>
                <a:sym typeface="Nunito"/>
              </a:defRPr>
            </a:pPr>
            <a:r>
              <a:t>After examining the dataset it's clear that winter months (Mid December- Mid March) have an average higher test positivity rate </a:t>
            </a:r>
            <a:r>
              <a:rPr b="1">
                <a:solidFill>
                  <a:srgbClr val="FF0000"/>
                </a:solidFill>
              </a:rPr>
              <a:t>(10.19%)</a:t>
            </a:r>
            <a:r>
              <a:t> than warmer months </a:t>
            </a:r>
            <a:r>
              <a:rPr b="1">
                <a:solidFill>
                  <a:srgbClr val="38761D"/>
                </a:solidFill>
              </a:rPr>
              <a:t>(7.98%)</a:t>
            </a:r>
            <a:r>
              <a:rPr>
                <a:solidFill>
                  <a:srgbClr val="38761D"/>
                </a:solidFill>
              </a:rPr>
              <a:t>.</a:t>
            </a:r>
            <a:r>
              <a:t> </a:t>
            </a:r>
          </a:p>
          <a:p>
            <a:pPr algn="just">
              <a:lnSpc>
                <a:spcPct val="115000"/>
              </a:lnSpc>
              <a:defRPr>
                <a:solidFill>
                  <a:srgbClr val="000000"/>
                </a:solidFill>
              </a:defRPr>
            </a:pPr>
            <a:endParaRPr sz="1100">
              <a:latin typeface="Nunito"/>
              <a:ea typeface="Nunito"/>
              <a:cs typeface="Nunito"/>
              <a:sym typeface="Nunito"/>
            </a:endParaRPr>
          </a:p>
          <a:p>
            <a:pPr marL="457200" indent="-311150" algn="just">
              <a:lnSpc>
                <a:spcPct val="115000"/>
              </a:lnSpc>
              <a:buClr>
                <a:srgbClr val="000000"/>
              </a:buClr>
              <a:buSzPts val="1300"/>
              <a:buFont typeface="Helvetica"/>
              <a:buChar char="●"/>
              <a:defRPr b="1" sz="1300">
                <a:solidFill>
                  <a:srgbClr val="000000"/>
                </a:solidFill>
                <a:latin typeface="Nunito"/>
                <a:ea typeface="Nunito"/>
                <a:cs typeface="Nunito"/>
                <a:sym typeface="Nunito"/>
              </a:defRPr>
            </a:pPr>
            <a:r>
              <a:t>What is the average test positivity rate for the calendar date of December 31st?</a:t>
            </a:r>
          </a:p>
          <a:p>
            <a:pPr lvl="1" marL="914400" indent="-298450" algn="just">
              <a:lnSpc>
                <a:spcPct val="115000"/>
              </a:lnSpc>
              <a:buClr>
                <a:srgbClr val="000000"/>
              </a:buClr>
              <a:buSzPts val="1100"/>
              <a:buFont typeface="Helvetica"/>
              <a:buChar char="○"/>
              <a:defRPr sz="1100">
                <a:solidFill>
                  <a:srgbClr val="000000"/>
                </a:solidFill>
                <a:latin typeface="Nunito"/>
                <a:ea typeface="Nunito"/>
                <a:cs typeface="Nunito"/>
                <a:sym typeface="Nunito"/>
              </a:defRPr>
            </a:pPr>
            <a:r>
              <a:t>The average test positivity rates for the calendar date of December 31st is </a:t>
            </a:r>
            <a:r>
              <a:rPr>
                <a:solidFill>
                  <a:srgbClr val="FF0000"/>
                </a:solidFill>
              </a:rPr>
              <a:t>(</a:t>
            </a:r>
            <a:r>
              <a:rPr b="1">
                <a:solidFill>
                  <a:srgbClr val="FF0000"/>
                </a:solidFill>
              </a:rPr>
              <a:t>12.1%) </a:t>
            </a:r>
            <a:r>
              <a:rPr b="1"/>
              <a:t>(</a:t>
            </a:r>
            <a:r>
              <a:rPr>
                <a:solidFill>
                  <a:srgbClr val="424242"/>
                </a:solidFill>
              </a:rPr>
              <a:t>11.3%, 2020 ; 14.4%, 2021 ; 10.6% 2022)</a:t>
            </a:r>
            <a:endParaRPr>
              <a:solidFill>
                <a:srgbClr val="424242"/>
              </a:solidFill>
            </a:endParaRPr>
          </a:p>
          <a:p>
            <a:pPr algn="just">
              <a:lnSpc>
                <a:spcPct val="115000"/>
              </a:lnSpc>
              <a:defRPr>
                <a:solidFill>
                  <a:srgbClr val="000000"/>
                </a:solidFill>
              </a:defRPr>
            </a:pPr>
            <a:endParaRPr sz="1100">
              <a:latin typeface="Nunito"/>
              <a:ea typeface="Nunito"/>
              <a:cs typeface="Nunito"/>
              <a:sym typeface="Nunito"/>
            </a:endParaRPr>
          </a:p>
          <a:p>
            <a:pPr marL="457200" indent="-311150" algn="just">
              <a:lnSpc>
                <a:spcPct val="115000"/>
              </a:lnSpc>
              <a:buClr>
                <a:srgbClr val="000000"/>
              </a:buClr>
              <a:buSzPts val="1300"/>
              <a:buFont typeface="Helvetica"/>
              <a:buChar char="●"/>
              <a:defRPr b="1" sz="1300">
                <a:solidFill>
                  <a:srgbClr val="000000"/>
                </a:solidFill>
                <a:latin typeface="Nunito"/>
                <a:ea typeface="Nunito"/>
                <a:cs typeface="Nunito"/>
                <a:sym typeface="Nunito"/>
              </a:defRPr>
            </a:pPr>
            <a:r>
              <a:t>How do variants affect positivity rates?</a:t>
            </a:r>
          </a:p>
          <a:p>
            <a:pPr lvl="1" marL="914400" indent="-298450" algn="just">
              <a:lnSpc>
                <a:spcPct val="115000"/>
              </a:lnSpc>
              <a:buClr>
                <a:srgbClr val="000000"/>
              </a:buClr>
              <a:buSzPts val="1100"/>
              <a:buFont typeface="Helvetica"/>
              <a:buChar char="○"/>
              <a:defRPr sz="1100">
                <a:solidFill>
                  <a:srgbClr val="000000"/>
                </a:solidFill>
                <a:latin typeface="Nunito"/>
                <a:ea typeface="Nunito"/>
                <a:cs typeface="Nunito"/>
                <a:sym typeface="Nunito"/>
              </a:defRPr>
            </a:pPr>
            <a:r>
              <a:t>With the introduction of new and widely known and contagious variants the weekly positivity rate grew every-time. </a:t>
            </a:r>
          </a:p>
          <a:p>
            <a:pPr>
              <a:defRPr>
                <a:solidFill>
                  <a:srgbClr val="000000"/>
                </a:solidFill>
              </a:defRPr>
            </a:pPr>
            <a:endParaRPr sz="1600">
              <a:solidFill>
                <a:srgbClr val="424242"/>
              </a:solidFill>
              <a:latin typeface="Nunito"/>
              <a:ea typeface="Nunito"/>
              <a:cs typeface="Nunito"/>
              <a:sym typeface="Nunito"/>
            </a:endParaRPr>
          </a:p>
        </p:txBody>
      </p:sp>
      <p:pic>
        <p:nvPicPr>
          <p:cNvPr id="388" name="Google Shape;376;p27" descr="Google Shape;376;p27"/>
          <p:cNvPicPr>
            <a:picLocks noChangeAspect="1"/>
          </p:cNvPicPr>
          <p:nvPr/>
        </p:nvPicPr>
        <p:blipFill>
          <a:blip r:embed="rId2">
            <a:extLst/>
          </a:blip>
          <a:stretch>
            <a:fillRect/>
          </a:stretch>
        </p:blipFill>
        <p:spPr>
          <a:xfrm>
            <a:off x="427874" y="4842924"/>
            <a:ext cx="8462476" cy="186151"/>
          </a:xfrm>
          <a:prstGeom prst="rect">
            <a:avLst/>
          </a:prstGeom>
          <a:ln w="12700">
            <a:miter lim="400000"/>
          </a:ln>
        </p:spPr>
      </p:pic>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0" name="Google Shape;381;p28"/>
          <p:cNvSpPr txBox="1"/>
          <p:nvPr/>
        </p:nvSpPr>
        <p:spPr>
          <a:xfrm>
            <a:off x="2077799" y="117074"/>
            <a:ext cx="4988402" cy="574145"/>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defRPr b="1" sz="2800">
                <a:solidFill>
                  <a:schemeClr val="accent3"/>
                </a:solidFill>
                <a:latin typeface="Times New Roman"/>
                <a:ea typeface="Times New Roman"/>
                <a:cs typeface="Times New Roman"/>
                <a:sym typeface="Times New Roman"/>
              </a:defRPr>
            </a:lvl1pPr>
          </a:lstStyle>
          <a:p>
            <a:pPr/>
            <a:r>
              <a:t>Question 3: Adjusting the Prior</a:t>
            </a:r>
          </a:p>
        </p:txBody>
      </p:sp>
      <p:sp>
        <p:nvSpPr>
          <p:cNvPr id="391" name="Google Shape;382;p28"/>
          <p:cNvSpPr txBox="1"/>
          <p:nvPr/>
        </p:nvSpPr>
        <p:spPr>
          <a:xfrm>
            <a:off x="258424" y="780437"/>
            <a:ext cx="8785802" cy="3273907"/>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lnSpc>
                <a:spcPct val="90000"/>
              </a:lnSpc>
              <a:defRPr b="1" sz="1500">
                <a:solidFill>
                  <a:schemeClr val="accent3"/>
                </a:solidFill>
                <a:latin typeface="Nunito"/>
                <a:ea typeface="Nunito"/>
                <a:cs typeface="Nunito"/>
                <a:sym typeface="Nunito"/>
              </a:defRPr>
            </a:pPr>
            <a:r>
              <a:t>Additional Research and Applying Cluster Findings</a:t>
            </a:r>
          </a:p>
          <a:p>
            <a:pPr marL="457200" indent="-330200">
              <a:lnSpc>
                <a:spcPct val="90000"/>
              </a:lnSpc>
              <a:spcBef>
                <a:spcPts val="1200"/>
              </a:spcBef>
              <a:buClr>
                <a:srgbClr val="000000"/>
              </a:buClr>
              <a:buSzPts val="1600"/>
              <a:buFont typeface="Helvetica"/>
              <a:buChar char="●"/>
              <a:defRPr b="1" sz="1600">
                <a:solidFill>
                  <a:srgbClr val="000000"/>
                </a:solidFill>
                <a:latin typeface="Nunito"/>
                <a:ea typeface="Nunito"/>
                <a:cs typeface="Nunito"/>
                <a:sym typeface="Nunito"/>
              </a:defRPr>
            </a:pPr>
            <a:r>
              <a:t>Yale + Pfizer + CDC: </a:t>
            </a:r>
            <a:r>
              <a:rPr b="0"/>
              <a:t>Researchers Determine Covid-19 will reach </a:t>
            </a:r>
            <a:r>
              <a:rPr b="0" u="sng"/>
              <a:t>Endemic</a:t>
            </a:r>
            <a:r>
              <a:rPr b="0"/>
              <a:t> status in 2024.</a:t>
            </a:r>
          </a:p>
          <a:p>
            <a:pPr lvl="1" marL="914400" indent="-330200">
              <a:lnSpc>
                <a:spcPct val="90000"/>
              </a:lnSpc>
              <a:buClr>
                <a:srgbClr val="000000"/>
              </a:buClr>
              <a:buSzPts val="1400"/>
              <a:buFont typeface="Helvetica"/>
              <a:buChar char="○"/>
              <a:defRPr>
                <a:solidFill>
                  <a:srgbClr val="000000"/>
                </a:solidFill>
                <a:latin typeface="Nunito"/>
                <a:ea typeface="Nunito"/>
                <a:cs typeface="Nunito"/>
                <a:sym typeface="Nunito"/>
              </a:defRPr>
            </a:pPr>
            <a:r>
              <a:t>Adjustment: 54.89% </a:t>
            </a:r>
            <a:r>
              <a:rPr b="1">
                <a:solidFill>
                  <a:srgbClr val="6AA84F"/>
                </a:solidFill>
              </a:rPr>
              <a:t>+ 8%</a:t>
            </a:r>
            <a:r>
              <a:t> → </a:t>
            </a:r>
            <a:r>
              <a:rPr b="1"/>
              <a:t>62.89%</a:t>
            </a:r>
            <a:endParaRPr b="1"/>
          </a:p>
          <a:p>
            <a:pPr lvl="1" marL="914400" indent="-298450">
              <a:lnSpc>
                <a:spcPct val="90000"/>
              </a:lnSpc>
              <a:buClr>
                <a:srgbClr val="FFFFFF"/>
              </a:buClr>
              <a:buSzPts val="1400"/>
              <a:buFont typeface="Helvetica"/>
              <a:buChar char="○"/>
              <a:defRPr>
                <a:solidFill>
                  <a:srgbClr val="000000"/>
                </a:solidFill>
              </a:defRPr>
            </a:pPr>
            <a:endParaRPr b="1">
              <a:solidFill>
                <a:srgbClr val="FFFFFF"/>
              </a:solidFill>
              <a:latin typeface="Nunito"/>
              <a:ea typeface="Nunito"/>
              <a:cs typeface="Nunito"/>
              <a:sym typeface="Nunito"/>
            </a:endParaRPr>
          </a:p>
          <a:p>
            <a:pPr marL="457200" indent="-330200">
              <a:lnSpc>
                <a:spcPct val="90000"/>
              </a:lnSpc>
              <a:buClr>
                <a:srgbClr val="000000"/>
              </a:buClr>
              <a:buSzPts val="1600"/>
              <a:buFont typeface="Helvetica"/>
              <a:buChar char="●"/>
              <a:defRPr b="1" sz="1600">
                <a:solidFill>
                  <a:srgbClr val="000000"/>
                </a:solidFill>
                <a:latin typeface="Nunito"/>
                <a:ea typeface="Nunito"/>
                <a:cs typeface="Nunito"/>
                <a:sym typeface="Nunito"/>
              </a:defRPr>
            </a:pPr>
            <a:r>
              <a:t>Johns Hopkins: </a:t>
            </a:r>
            <a:r>
              <a:rPr b="0"/>
              <a:t> </a:t>
            </a:r>
            <a:r>
              <a:rPr b="0" u="sng"/>
              <a:t>No </a:t>
            </a:r>
            <a:r>
              <a:rPr b="0" sz="1400" u="sng">
                <a:solidFill>
                  <a:srgbClr val="2E2E2E"/>
                </a:solidFill>
              </a:rPr>
              <a:t>evidence </a:t>
            </a:r>
            <a:r>
              <a:rPr b="0" sz="1400">
                <a:solidFill>
                  <a:srgbClr val="2E2E2E"/>
                </a:solidFill>
              </a:rPr>
              <a:t>to strongly suggest that things are going to be much worse this coming year than they were </a:t>
            </a:r>
            <a:r>
              <a:rPr b="0" sz="1400" u="sng">
                <a:solidFill>
                  <a:srgbClr val="2E2E2E"/>
                </a:solidFill>
              </a:rPr>
              <a:t>pre-pandemic</a:t>
            </a:r>
            <a:r>
              <a:rPr b="0" sz="1400">
                <a:solidFill>
                  <a:srgbClr val="2E2E2E"/>
                </a:solidFill>
              </a:rPr>
              <a:t>. (referring to respiratory illness season)</a:t>
            </a:r>
            <a:endParaRPr>
              <a:solidFill>
                <a:srgbClr val="2E2E2E"/>
              </a:solidFill>
            </a:endParaRPr>
          </a:p>
          <a:p>
            <a:pPr lvl="1" marL="914400" indent="-314325">
              <a:lnSpc>
                <a:spcPct val="90000"/>
              </a:lnSpc>
              <a:buClr>
                <a:srgbClr val="2E2E2E"/>
              </a:buClr>
              <a:buSzPts val="1300"/>
              <a:buFont typeface="Arial"/>
              <a:buChar char="○"/>
              <a:defRPr sz="1300">
                <a:solidFill>
                  <a:srgbClr val="2E2E2E"/>
                </a:solidFill>
                <a:latin typeface="Nunito"/>
                <a:ea typeface="Nunito"/>
                <a:cs typeface="Nunito"/>
                <a:sym typeface="Nunito"/>
              </a:defRPr>
            </a:pPr>
            <a:r>
              <a:t> Adjustment: 62.89 </a:t>
            </a:r>
            <a:r>
              <a:rPr b="1">
                <a:solidFill>
                  <a:srgbClr val="6AA84F"/>
                </a:solidFill>
              </a:rPr>
              <a:t>+ 3%</a:t>
            </a:r>
            <a:r>
              <a:t> → </a:t>
            </a:r>
            <a:r>
              <a:rPr b="1"/>
              <a:t>65.89%</a:t>
            </a:r>
            <a:endParaRPr b="1"/>
          </a:p>
          <a:p>
            <a:pPr lvl="1" marL="914400" indent="-314325">
              <a:lnSpc>
                <a:spcPct val="90000"/>
              </a:lnSpc>
              <a:buClr>
                <a:srgbClr val="FFFFFF"/>
              </a:buClr>
              <a:buSzPts val="1400"/>
              <a:buFont typeface="Helvetica"/>
              <a:buChar char="○"/>
              <a:defRPr>
                <a:solidFill>
                  <a:srgbClr val="000000"/>
                </a:solidFill>
              </a:defRPr>
            </a:pPr>
            <a:endParaRPr b="1" sz="1300">
              <a:solidFill>
                <a:srgbClr val="FFFFFF"/>
              </a:solidFill>
              <a:latin typeface="Nunito"/>
              <a:ea typeface="Nunito"/>
              <a:cs typeface="Nunito"/>
              <a:sym typeface="Nunito"/>
            </a:endParaRPr>
          </a:p>
          <a:p>
            <a:pPr marL="457200" indent="-320675">
              <a:lnSpc>
                <a:spcPct val="90000"/>
              </a:lnSpc>
              <a:buClr>
                <a:srgbClr val="2E2E2E"/>
              </a:buClr>
              <a:buSzPts val="1400"/>
              <a:buFont typeface="Arial"/>
              <a:buChar char="●"/>
              <a:defRPr b="1">
                <a:solidFill>
                  <a:srgbClr val="2E2E2E"/>
                </a:solidFill>
                <a:latin typeface="Nunito"/>
                <a:ea typeface="Nunito"/>
                <a:cs typeface="Nunito"/>
                <a:sym typeface="Nunito"/>
              </a:defRPr>
            </a:pPr>
            <a:r>
              <a:t>Higher Positivity Rate in Winter Months + Cyclical trend</a:t>
            </a:r>
            <a:r>
              <a:rPr b="0"/>
              <a:t> : Averaged 12.1% on previous December 31st’s. </a:t>
            </a:r>
            <a:r>
              <a:rPr b="0" u="sng"/>
              <a:t>Peak→Trough→Peak→Trough</a:t>
            </a:r>
            <a:r>
              <a:rPr b="0"/>
              <a:t> trend on CDC data website. </a:t>
            </a:r>
          </a:p>
          <a:p>
            <a:pPr lvl="1" marL="914400" indent="-320675">
              <a:lnSpc>
                <a:spcPct val="90000"/>
              </a:lnSpc>
              <a:buClr>
                <a:srgbClr val="2E2E2E"/>
              </a:buClr>
              <a:buSzPts val="1400"/>
              <a:buFont typeface="Arial"/>
              <a:buChar char="○"/>
              <a:defRPr>
                <a:solidFill>
                  <a:srgbClr val="2E2E2E"/>
                </a:solidFill>
                <a:latin typeface="Nunito"/>
                <a:ea typeface="Nunito"/>
                <a:cs typeface="Nunito"/>
                <a:sym typeface="Nunito"/>
              </a:defRPr>
            </a:pPr>
            <a:r>
              <a:t>Adjustment 65.89% </a:t>
            </a:r>
            <a:r>
              <a:rPr b="1">
                <a:solidFill>
                  <a:srgbClr val="FF0000"/>
                </a:solidFill>
              </a:rPr>
              <a:t>- 2% </a:t>
            </a:r>
            <a:r>
              <a:t>→ </a:t>
            </a:r>
            <a:r>
              <a:rPr b="1" sz="1300"/>
              <a:t>63.89%</a:t>
            </a:r>
            <a:endParaRPr b="1" sz="1300"/>
          </a:p>
          <a:p>
            <a:pPr lvl="1" marL="914400" indent="-314325">
              <a:lnSpc>
                <a:spcPct val="90000"/>
              </a:lnSpc>
              <a:buClr>
                <a:srgbClr val="FFFFFF"/>
              </a:buClr>
              <a:buSzPts val="1400"/>
              <a:buFont typeface="Helvetica"/>
              <a:buChar char="○"/>
              <a:defRPr>
                <a:solidFill>
                  <a:srgbClr val="000000"/>
                </a:solidFill>
              </a:defRPr>
            </a:pPr>
            <a:endParaRPr b="1" sz="1300">
              <a:solidFill>
                <a:srgbClr val="FFFFFF"/>
              </a:solidFill>
              <a:latin typeface="Nunito"/>
              <a:ea typeface="Nunito"/>
              <a:cs typeface="Nunito"/>
              <a:sym typeface="Nunito"/>
            </a:endParaRPr>
          </a:p>
          <a:p>
            <a:pPr marL="457200" indent="-314325">
              <a:lnSpc>
                <a:spcPct val="90000"/>
              </a:lnSpc>
              <a:buClr>
                <a:srgbClr val="2E2E2E"/>
              </a:buClr>
              <a:buSzPts val="1300"/>
              <a:buFont typeface="Arial"/>
              <a:buChar char="●"/>
              <a:defRPr b="1" sz="1300">
                <a:solidFill>
                  <a:srgbClr val="2E2E2E"/>
                </a:solidFill>
                <a:latin typeface="Nunito"/>
                <a:ea typeface="Nunito"/>
                <a:cs typeface="Nunito"/>
                <a:sym typeface="Nunito"/>
              </a:defRPr>
            </a:pPr>
            <a:r>
              <a:t>New Variant Emergence Possibility: </a:t>
            </a:r>
            <a:r>
              <a:rPr b="0"/>
              <a:t>There has been at least one new and impactful variant a year so far. However they tend to appear in highly concentrated waves of about a month.</a:t>
            </a:r>
          </a:p>
          <a:p>
            <a:pPr lvl="1" marL="914400" indent="-314325">
              <a:lnSpc>
                <a:spcPct val="90000"/>
              </a:lnSpc>
              <a:buClr>
                <a:srgbClr val="2E2E2E"/>
              </a:buClr>
              <a:buSzPts val="1300"/>
              <a:buFont typeface="Arial"/>
              <a:buChar char="○"/>
              <a:defRPr sz="1300">
                <a:solidFill>
                  <a:srgbClr val="2E2E2E"/>
                </a:solidFill>
                <a:latin typeface="Nunito"/>
                <a:ea typeface="Nunito"/>
                <a:cs typeface="Nunito"/>
                <a:sym typeface="Nunito"/>
              </a:defRPr>
            </a:pPr>
            <a:r>
              <a:t>Adjustment 63.89% </a:t>
            </a:r>
            <a:r>
              <a:rPr b="1">
                <a:solidFill>
                  <a:srgbClr val="FF0000"/>
                </a:solidFill>
              </a:rPr>
              <a:t>- 3% </a:t>
            </a:r>
            <a:r>
              <a:rPr>
                <a:solidFill>
                  <a:srgbClr val="000000"/>
                </a:solidFill>
              </a:rPr>
              <a:t>→ </a:t>
            </a:r>
            <a:r>
              <a:rPr b="1">
                <a:solidFill>
                  <a:srgbClr val="000000"/>
                </a:solidFill>
              </a:rPr>
              <a:t>60.89%</a:t>
            </a:r>
          </a:p>
        </p:txBody>
      </p:sp>
      <p:sp>
        <p:nvSpPr>
          <p:cNvPr id="392" name="Google Shape;383;p28"/>
          <p:cNvSpPr txBox="1"/>
          <p:nvPr/>
        </p:nvSpPr>
        <p:spPr>
          <a:xfrm>
            <a:off x="578325" y="4159100"/>
            <a:ext cx="7752299" cy="7035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defRPr b="1" sz="1300" u="sng">
                <a:solidFill>
                  <a:srgbClr val="000000"/>
                </a:solidFill>
                <a:latin typeface="Nunito"/>
                <a:ea typeface="Nunito"/>
                <a:cs typeface="Nunito"/>
                <a:sym typeface="Nunito"/>
              </a:defRPr>
            </a:pPr>
            <a:r>
              <a:t>FINAL FORECAST:</a:t>
            </a:r>
            <a:r>
              <a:rPr b="0" u="none"/>
              <a:t> </a:t>
            </a:r>
            <a:r>
              <a:rPr sz="1900" u="none">
                <a:solidFill>
                  <a:schemeClr val="accent5"/>
                </a:solidFill>
              </a:rPr>
              <a:t>60.89%</a:t>
            </a:r>
            <a:r>
              <a:rPr b="0" u="none"/>
              <a:t> chance covid-19 positive test rates will be lower on December 31st 2024 than current rates at 8.2%. </a:t>
            </a:r>
            <a:r>
              <a:rPr sz="1500" u="none">
                <a:solidFill>
                  <a:schemeClr val="accent5"/>
                </a:solidFill>
              </a:rPr>
              <a:t>CHANCES ABOUT EVEN </a:t>
            </a:r>
            <a:r>
              <a:rPr b="0" sz="1200" u="none">
                <a:solidFill>
                  <a:schemeClr val="accent5"/>
                </a:solidFill>
              </a:rPr>
              <a:t>(Kents Chart of certainty)</a:t>
            </a: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4" name="Google Shape;388;p29"/>
          <p:cNvSpPr txBox="1"/>
          <p:nvPr>
            <p:ph type="title"/>
          </p:nvPr>
        </p:nvSpPr>
        <p:spPr>
          <a:xfrm>
            <a:off x="1397099" y="1280700"/>
            <a:ext cx="6349802" cy="2582100"/>
          </a:xfrm>
          <a:prstGeom prst="rect">
            <a:avLst/>
          </a:prstGeom>
        </p:spPr>
        <p:txBody>
          <a:bodyPr/>
          <a:lstStyle/>
          <a:p>
            <a:pPr algn="ctr"/>
            <a:r>
              <a:t>Thank YOU!</a:t>
            </a:r>
          </a:p>
          <a:p>
            <a:pPr algn="ctr"/>
          </a:p>
          <a:p>
            <a:pPr algn="ctr"/>
            <a:r>
              <a:t>Q&amp;A</a:t>
            </a:r>
          </a:p>
        </p:txBody>
      </p:sp>
      <p:sp>
        <p:nvSpPr>
          <p:cNvPr id="395" name="Google Shape;389;p29"/>
          <p:cNvSpPr txBox="1"/>
          <p:nvPr/>
        </p:nvSpPr>
        <p:spPr>
          <a:xfrm>
            <a:off x="0" y="4626574"/>
            <a:ext cx="3753000" cy="3860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defRPr sz="1300">
                <a:solidFill>
                  <a:srgbClr val="FFFFFF"/>
                </a:solidFill>
                <a:latin typeface="Nunito"/>
                <a:ea typeface="Nunito"/>
                <a:cs typeface="Nunito"/>
                <a:sym typeface="Nunito"/>
              </a:defRPr>
            </a:lvl1pPr>
          </a:lstStyle>
          <a:p>
            <a:pPr/>
            <a:r>
              <a:t>(See next slides for citations and Appendix)</a:t>
            </a:r>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7" name="Google Shape;394;p30"/>
          <p:cNvSpPr txBox="1"/>
          <p:nvPr>
            <p:ph type="title"/>
          </p:nvPr>
        </p:nvSpPr>
        <p:spPr>
          <a:xfrm>
            <a:off x="1303799" y="598574"/>
            <a:ext cx="7030502" cy="999300"/>
          </a:xfrm>
          <a:prstGeom prst="rect">
            <a:avLst/>
          </a:prstGeom>
        </p:spPr>
        <p:txBody>
          <a:bodyPr/>
          <a:lstStyle/>
          <a:p>
            <a:pPr/>
            <a:r>
              <a:t>Citations Q1</a:t>
            </a:r>
          </a:p>
        </p:txBody>
      </p:sp>
      <p:sp>
        <p:nvSpPr>
          <p:cNvPr id="398" name="Google Shape;395;p30"/>
          <p:cNvSpPr txBox="1"/>
          <p:nvPr>
            <p:ph type="body" sz="half" idx="1"/>
          </p:nvPr>
        </p:nvSpPr>
        <p:spPr>
          <a:xfrm>
            <a:off x="1303799" y="1990050"/>
            <a:ext cx="7030502" cy="2541601"/>
          </a:xfrm>
          <a:prstGeom prst="rect">
            <a:avLst/>
          </a:prstGeom>
        </p:spPr>
        <p:txBody>
          <a:bodyPr/>
          <a:lstStyle/>
          <a:p>
            <a:pPr indent="-304800">
              <a:spcBef>
                <a:spcPts val="1200"/>
              </a:spcBef>
              <a:buClr>
                <a:srgbClr val="000000"/>
              </a:buClr>
              <a:buSzPts val="1200"/>
              <a:buFontTx/>
              <a:buAutoNum type="arabicPeriod" startAt="1"/>
              <a:defRPr sz="1200">
                <a:solidFill>
                  <a:srgbClr val="000000"/>
                </a:solidFill>
                <a:latin typeface="Times New Roman"/>
                <a:ea typeface="Times New Roman"/>
                <a:cs typeface="Times New Roman"/>
                <a:sym typeface="Times New Roman"/>
              </a:defRPr>
            </a:pPr>
            <a:r>
              <a:t>For immediate release                                                                      January 18, J. Craig Shearman, and NRF President and CEO Matthew Shay. “NRF Says 2022 Holiday Sales Grew 5.3% to $936.3 Billion.” </a:t>
            </a:r>
            <a:r>
              <a:rPr i="1"/>
              <a:t>NRF</a:t>
            </a:r>
            <a:r>
              <a:t>. National Retail Federation, 18 Jan. 2023. Web. 04 Dec. 2023. </a:t>
            </a:r>
          </a:p>
          <a:p>
            <a:pPr indent="-304800">
              <a:buClr>
                <a:srgbClr val="000000"/>
              </a:buClr>
              <a:buSzPts val="1200"/>
              <a:buFontTx/>
              <a:buAutoNum type="arabicPeriod" startAt="1"/>
              <a:defRPr sz="1200">
                <a:solidFill>
                  <a:srgbClr val="000000"/>
                </a:solidFill>
                <a:latin typeface="Times New Roman"/>
                <a:ea typeface="Times New Roman"/>
                <a:cs typeface="Times New Roman"/>
                <a:sym typeface="Times New Roman"/>
              </a:defRPr>
            </a:pPr>
            <a:r>
              <a:t>Get in touch                                            Bobby Stephens            Principal | Deloitte Consulting LLP                                                        rostephens@deloitte.com                                                        . “Unwrapping 2022 Holiday Shopping Results: Deloitte Us.” </a:t>
            </a:r>
            <a:r>
              <a:rPr i="1"/>
              <a:t>Deloitte United States</a:t>
            </a:r>
            <a:r>
              <a:t>. Deloitte Global, 23 Jan. 2023. Web. 04 Dec. 2023. </a:t>
            </a:r>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0" name="Google Shape;400;p31"/>
          <p:cNvSpPr txBox="1"/>
          <p:nvPr>
            <p:ph type="title"/>
          </p:nvPr>
        </p:nvSpPr>
        <p:spPr>
          <a:xfrm>
            <a:off x="1260550" y="787125"/>
            <a:ext cx="7079699" cy="570300"/>
          </a:xfrm>
          <a:prstGeom prst="rect">
            <a:avLst/>
          </a:prstGeom>
        </p:spPr>
        <p:txBody>
          <a:bodyPr/>
          <a:lstStyle>
            <a:lvl1pPr>
              <a:defRPr sz="2500"/>
            </a:lvl1pPr>
          </a:lstStyle>
          <a:p>
            <a:pPr/>
            <a:r>
              <a:t>Citations Q2 </a:t>
            </a:r>
          </a:p>
        </p:txBody>
      </p:sp>
      <p:sp>
        <p:nvSpPr>
          <p:cNvPr id="401" name="Google Shape;401;p31"/>
          <p:cNvSpPr txBox="1"/>
          <p:nvPr>
            <p:ph type="body" idx="1"/>
          </p:nvPr>
        </p:nvSpPr>
        <p:spPr>
          <a:xfrm>
            <a:off x="1179250" y="1545199"/>
            <a:ext cx="7368000" cy="3205502"/>
          </a:xfrm>
          <a:prstGeom prst="rect">
            <a:avLst/>
          </a:prstGeom>
        </p:spPr>
        <p:txBody>
          <a:bodyPr/>
          <a:lstStyle/>
          <a:p>
            <a:pPr indent="-285750">
              <a:lnSpc>
                <a:spcPct val="150000"/>
              </a:lnSpc>
              <a:buClr>
                <a:srgbClr val="000000"/>
              </a:buClr>
              <a:buSzPts val="900"/>
              <a:buFontTx/>
              <a:buAutoNum type="arabicPeriod" startAt="1"/>
              <a:defRPr sz="900">
                <a:solidFill>
                  <a:srgbClr val="000000"/>
                </a:solidFill>
                <a:latin typeface="Times New Roman"/>
                <a:ea typeface="Times New Roman"/>
                <a:cs typeface="Times New Roman"/>
                <a:sym typeface="Times New Roman"/>
              </a:defRPr>
            </a:pPr>
            <a:r>
              <a:t>“Unemployment - Unemployment Rate Forecast - OECD Data.” </a:t>
            </a:r>
            <a:r>
              <a:rPr i="1"/>
              <a:t>theOECD</a:t>
            </a:r>
            <a:r>
              <a:t>, data.oecd.org/unemp/unemployment-rate-forecast.htm#indicator-chart. Accessed 04 Dec. 2023.</a:t>
            </a:r>
          </a:p>
          <a:p>
            <a:pPr indent="-285750">
              <a:lnSpc>
                <a:spcPct val="150000"/>
              </a:lnSpc>
              <a:buClr>
                <a:srgbClr val="000000"/>
              </a:buClr>
              <a:buSzPts val="900"/>
              <a:buFontTx/>
              <a:buAutoNum type="arabicPeriod" startAt="1"/>
              <a:defRPr sz="900">
                <a:solidFill>
                  <a:srgbClr val="000000"/>
                </a:solidFill>
                <a:latin typeface="Times New Roman"/>
                <a:ea typeface="Times New Roman"/>
                <a:cs typeface="Times New Roman"/>
                <a:sym typeface="Times New Roman"/>
              </a:defRPr>
            </a:pPr>
            <a:r>
              <a:t>Fabino, Alexander. “Americans Face Increased Unemployment in 2024.” </a:t>
            </a:r>
            <a:r>
              <a:rPr i="1"/>
              <a:t>Newsweek</a:t>
            </a:r>
            <a:r>
              <a:t>, 30 Nov. 2023, www.newsweek.com/us-unemployment-rise-2024-oecd-fred-report-1848432#:~:text=Unemployment%20in%20the%20U.S.%20is,economic%20outlook%20released%20this%20week. Accessed 04 Dec. 2023.</a:t>
            </a:r>
          </a:p>
          <a:p>
            <a:pPr indent="-285750">
              <a:lnSpc>
                <a:spcPct val="150000"/>
              </a:lnSpc>
              <a:buSzPts val="900"/>
              <a:buFontTx/>
              <a:buAutoNum type="arabicPeriod" startAt="1"/>
              <a:defRPr sz="900">
                <a:solidFill>
                  <a:srgbClr val="000000"/>
                </a:solidFill>
                <a:latin typeface="+mn-lt"/>
                <a:ea typeface="+mn-ea"/>
                <a:cs typeface="+mn-cs"/>
                <a:sym typeface="Arial"/>
              </a:defRPr>
            </a:pPr>
            <a:r>
              <a:t>Kliesen, Kevin L. “Slower GDP Growth and Falling Inflation in U.S. Economic Outlook for 2024.” </a:t>
            </a:r>
            <a:r>
              <a:rPr i="1"/>
              <a:t>Saint Louis Fed Eagle</a:t>
            </a:r>
            <a:r>
              <a:t>, Federal Reserve Bank of St. Louis, 28 Nov. 2023, www.stlouisfed.org/publications/regional-economist/2023/nov/slower-gdp-growth-falling-inflation-us-economic-outlook-2024#:~:text=Nonfarm%20payroll%20employment%20is%20projected,the%20third%20quarter%20of%202023. Accessed 04 Dec. 2023.</a:t>
            </a:r>
          </a:p>
          <a:p>
            <a:pPr indent="-285750">
              <a:lnSpc>
                <a:spcPct val="150000"/>
              </a:lnSpc>
              <a:buSzPts val="900"/>
              <a:buFontTx/>
              <a:buAutoNum type="arabicPeriod" startAt="1"/>
              <a:defRPr sz="900">
                <a:solidFill>
                  <a:srgbClr val="000000"/>
                </a:solidFill>
                <a:latin typeface="+mn-lt"/>
                <a:ea typeface="+mn-ea"/>
                <a:cs typeface="+mn-cs"/>
                <a:sym typeface="Arial"/>
              </a:defRPr>
            </a:pPr>
            <a:r>
              <a:t>“U.S. Unemployment Rate 1991-2023.” </a:t>
            </a:r>
            <a:r>
              <a:rPr i="1"/>
              <a:t>MacroTrends</a:t>
            </a:r>
            <a:r>
              <a:t>, www.macrotrends.net/countries/USA/united-states/unemployment-rate. Accessed 04 Dec. 2023.</a:t>
            </a:r>
          </a:p>
          <a:p>
            <a:pPr indent="-285750">
              <a:lnSpc>
                <a:spcPct val="150000"/>
              </a:lnSpc>
              <a:buSzPts val="900"/>
              <a:buFontTx/>
              <a:buAutoNum type="arabicPeriod" startAt="1"/>
              <a:defRPr sz="900">
                <a:solidFill>
                  <a:srgbClr val="000000"/>
                </a:solidFill>
                <a:latin typeface="+mn-lt"/>
                <a:ea typeface="+mn-ea"/>
                <a:cs typeface="+mn-cs"/>
                <a:sym typeface="Arial"/>
              </a:defRPr>
            </a:pPr>
            <a:r>
              <a:t>“Charts Related to the Latest ‘The Employment Situation’ News Release  |  More Chart Packages.” </a:t>
            </a:r>
            <a:r>
              <a:rPr i="1"/>
              <a:t>U.S. Bureau of Labor Statistics</a:t>
            </a:r>
            <a:r>
              <a:t>, www.bls.gov/charts/employment-situation/civilian-unemployment-rate.htm. Accessed 04 Dec. 2023.</a:t>
            </a:r>
          </a:p>
          <a:p>
            <a:pPr indent="-285750">
              <a:lnSpc>
                <a:spcPct val="150000"/>
              </a:lnSpc>
              <a:buSzPts val="900"/>
              <a:buFontTx/>
              <a:buAutoNum type="arabicPeriod" startAt="1"/>
              <a:defRPr sz="900">
                <a:solidFill>
                  <a:srgbClr val="000000"/>
                </a:solidFill>
                <a:latin typeface="+mn-lt"/>
                <a:ea typeface="+mn-ea"/>
                <a:cs typeface="+mn-cs"/>
                <a:sym typeface="Arial"/>
              </a:defRPr>
            </a:pPr>
            <a:r>
              <a:t>“US Unemployment Rate (I:USUR).” </a:t>
            </a:r>
            <a:r>
              <a:rPr i="1"/>
              <a:t>US Unemployment Rate</a:t>
            </a:r>
            <a:r>
              <a:t>, ycharts.com/indicators/us_unemployment_rate. Accessed 04 Dec. 2023.</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6" name="Google Shape;284;p14"/>
          <p:cNvSpPr txBox="1"/>
          <p:nvPr>
            <p:ph type="body" idx="1"/>
          </p:nvPr>
        </p:nvSpPr>
        <p:spPr>
          <a:xfrm>
            <a:off x="1203299" y="1480400"/>
            <a:ext cx="8148602" cy="2713501"/>
          </a:xfrm>
          <a:prstGeom prst="rect">
            <a:avLst/>
          </a:prstGeom>
        </p:spPr>
        <p:txBody>
          <a:bodyPr/>
          <a:lstStyle/>
          <a:p>
            <a:pPr indent="-361950">
              <a:lnSpc>
                <a:spcPct val="150000"/>
              </a:lnSpc>
              <a:spcBef>
                <a:spcPts val="1200"/>
              </a:spcBef>
              <a:buSzPts val="2100"/>
              <a:buFontTx/>
              <a:buAutoNum type="arabicPeriod" startAt="1"/>
              <a:defRPr b="1" sz="2100"/>
            </a:pPr>
            <a:r>
              <a:t>Introduction </a:t>
            </a:r>
          </a:p>
          <a:p>
            <a:pPr indent="-361950">
              <a:lnSpc>
                <a:spcPct val="150000"/>
              </a:lnSpc>
              <a:buSzPts val="2100"/>
              <a:buFontTx/>
              <a:buAutoNum type="arabicPeriod" startAt="1"/>
              <a:defRPr b="1" sz="2100"/>
            </a:pPr>
            <a:r>
              <a:t>Research Questions</a:t>
            </a:r>
          </a:p>
          <a:p>
            <a:pPr indent="-361950">
              <a:lnSpc>
                <a:spcPct val="150000"/>
              </a:lnSpc>
              <a:buSzPts val="2100"/>
              <a:buFontTx/>
              <a:buAutoNum type="arabicPeriod" startAt="1"/>
              <a:defRPr b="1" sz="2100"/>
            </a:pPr>
            <a:r>
              <a:t>Executive summary </a:t>
            </a:r>
          </a:p>
          <a:p>
            <a:pPr indent="-361950">
              <a:lnSpc>
                <a:spcPct val="150000"/>
              </a:lnSpc>
              <a:buSzPts val="2100"/>
              <a:buFontTx/>
              <a:buAutoNum type="arabicPeriod" startAt="1"/>
              <a:defRPr b="1" sz="2100"/>
            </a:pPr>
            <a:r>
              <a:t>Addressing each forecasting question and sub-questions </a:t>
            </a:r>
          </a:p>
          <a:p>
            <a:pPr indent="-361950">
              <a:lnSpc>
                <a:spcPct val="150000"/>
              </a:lnSpc>
              <a:buSzPts val="2100"/>
              <a:buFontTx/>
              <a:buAutoNum type="arabicPeriod" startAt="1"/>
              <a:defRPr b="1" sz="2100"/>
            </a:pPr>
            <a:r>
              <a:t>Appendix</a:t>
            </a:r>
          </a:p>
        </p:txBody>
      </p:sp>
      <p:sp>
        <p:nvSpPr>
          <p:cNvPr id="337" name="Google Shape;286;p14"/>
          <p:cNvSpPr txBox="1"/>
          <p:nvPr>
            <p:ph type="title"/>
          </p:nvPr>
        </p:nvSpPr>
        <p:spPr>
          <a:xfrm>
            <a:off x="1276399" y="744849"/>
            <a:ext cx="7030502" cy="543301"/>
          </a:xfrm>
          <a:prstGeom prst="rect">
            <a:avLst/>
          </a:prstGeom>
        </p:spPr>
        <p:txBody>
          <a:bodyPr/>
          <a:lstStyle>
            <a:lvl1pPr defTabSz="868680">
              <a:defRPr sz="2375">
                <a:solidFill>
                  <a:schemeClr val="accent3"/>
                </a:solidFill>
              </a:defRPr>
            </a:lvl1pPr>
          </a:lstStyle>
          <a:p>
            <a:pPr/>
            <a:r>
              <a:t>Agenda</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3" name="Google Shape;406;p32"/>
          <p:cNvSpPr txBox="1"/>
          <p:nvPr>
            <p:ph type="title"/>
          </p:nvPr>
        </p:nvSpPr>
        <p:spPr>
          <a:xfrm>
            <a:off x="1303800" y="743899"/>
            <a:ext cx="7079699" cy="570301"/>
          </a:xfrm>
          <a:prstGeom prst="rect">
            <a:avLst/>
          </a:prstGeom>
        </p:spPr>
        <p:txBody>
          <a:bodyPr/>
          <a:lstStyle>
            <a:lvl1pPr>
              <a:defRPr sz="2500"/>
            </a:lvl1pPr>
          </a:lstStyle>
          <a:p>
            <a:pPr/>
            <a:r>
              <a:t>Citations Q3</a:t>
            </a:r>
          </a:p>
        </p:txBody>
      </p:sp>
      <p:sp>
        <p:nvSpPr>
          <p:cNvPr id="404" name="Google Shape;407;p32"/>
          <p:cNvSpPr txBox="1"/>
          <p:nvPr>
            <p:ph type="body" sz="half" idx="1"/>
          </p:nvPr>
        </p:nvSpPr>
        <p:spPr>
          <a:xfrm>
            <a:off x="1303800" y="1361500"/>
            <a:ext cx="7674000" cy="1998901"/>
          </a:xfrm>
          <a:prstGeom prst="rect">
            <a:avLst/>
          </a:prstGeom>
        </p:spPr>
        <p:txBody>
          <a:bodyPr/>
          <a:lstStyle/>
          <a:p>
            <a:pPr marL="402336" indent="-270319" defTabSz="804672">
              <a:buClr>
                <a:srgbClr val="000000"/>
              </a:buClr>
              <a:buSzPts val="1000"/>
              <a:buFontTx/>
              <a:buAutoNum type="arabicPeriod" startAt="1"/>
              <a:defRPr sz="1056">
                <a:solidFill>
                  <a:srgbClr val="000000"/>
                </a:solidFill>
                <a:latin typeface="Times New Roman"/>
                <a:ea typeface="Times New Roman"/>
                <a:cs typeface="Times New Roman"/>
                <a:sym typeface="Times New Roman"/>
              </a:defRPr>
            </a:pPr>
            <a:r>
              <a:t>CDC COVID-19 Data Tracker." Centers for Disease Control and Prevention, https://covid.cdc.gov/covid-data-tracker/#trends_weeklyhospitaladmissions_testpositivity_00. </a:t>
            </a:r>
          </a:p>
          <a:p>
            <a:pPr marL="402336" indent="-270319" defTabSz="804672">
              <a:buClr>
                <a:srgbClr val="374151"/>
              </a:buClr>
              <a:buSzPts val="1000"/>
              <a:buFontTx/>
              <a:buAutoNum type="arabicPeriod" startAt="1"/>
              <a:defRPr sz="1056">
                <a:solidFill>
                  <a:srgbClr val="374151"/>
                </a:solidFill>
                <a:latin typeface="Times New Roman"/>
                <a:ea typeface="Times New Roman"/>
                <a:cs typeface="Times New Roman"/>
                <a:sym typeface="Times New Roman"/>
              </a:defRPr>
            </a:pPr>
            <a:r>
              <a:t>"COVID-19 Forecast Hub." Viz.Covid19forecasthub.Org, viz.covid19forecasthub.org/.</a:t>
            </a:r>
          </a:p>
          <a:p>
            <a:pPr marL="402336" indent="-268223" defTabSz="804672">
              <a:buSzPts val="1000"/>
              <a:buFontTx/>
              <a:buAutoNum type="arabicPeriod" startAt="1"/>
              <a:defRPr sz="1056">
                <a:solidFill>
                  <a:srgbClr val="374151"/>
                </a:solidFill>
                <a:latin typeface="Times New Roman"/>
                <a:ea typeface="Times New Roman"/>
                <a:cs typeface="Times New Roman"/>
                <a:sym typeface="Times New Roman"/>
              </a:defRPr>
            </a:pPr>
            <a:r>
              <a:t>FluView: Weekly U.S. Influenza Surveillance Report." Centers for Disease Control and Prevention, U.S. Department of Health &amp; Human Services,</a:t>
            </a:r>
            <a:r>
              <a:rPr u="sng">
                <a:solidFill>
                  <a:schemeClr val="accent5"/>
                </a:solidFill>
                <a:uFill>
                  <a:solidFill>
                    <a:schemeClr val="accent5"/>
                  </a:solidFill>
                </a:uFill>
                <a:hlinkClick r:id="rId2" invalidUrl="" action="" tgtFrame="" tooltip="" history="1" highlightClick="0" endSnd="0"/>
              </a:rPr>
              <a:t> </a:t>
            </a:r>
            <a:r>
              <a:rPr u="sng">
                <a:solidFill>
                  <a:schemeClr val="accent5"/>
                </a:solidFill>
                <a:uFill>
                  <a:solidFill>
                    <a:schemeClr val="accent5"/>
                  </a:solidFill>
                </a:uFill>
                <a:hlinkClick r:id="rId2" invalidUrl="" action="" tgtFrame="" tooltip="" history="1" highlightClick="0" endSnd="0"/>
              </a:rPr>
              <a:t>www.cdc.gov/flu/weekly/index.htm</a:t>
            </a:r>
            <a:r>
              <a:t>.</a:t>
            </a:r>
          </a:p>
          <a:p>
            <a:pPr marL="402336" indent="-270319" defTabSz="804672">
              <a:buClr>
                <a:srgbClr val="000000"/>
              </a:buClr>
              <a:buSzPts val="1000"/>
              <a:buFontTx/>
              <a:buAutoNum type="arabicPeriod" startAt="1"/>
              <a:defRPr sz="1056">
                <a:solidFill>
                  <a:srgbClr val="000000"/>
                </a:solidFill>
                <a:latin typeface="Times New Roman"/>
                <a:ea typeface="Times New Roman"/>
                <a:cs typeface="Times New Roman"/>
                <a:sym typeface="Times New Roman"/>
              </a:defRPr>
            </a:pPr>
            <a:r>
              <a:t>Katella, Kathy. “Omicron, Delta, Alpha, and More: What to Know about the Coronavirus &amp;nbsp;Variants.” Yale Medicine, Yale Medicine, 1 Sept. 2023, www.yalemedicine.org/news/covid-19-variants-of-concern-omicron. </a:t>
            </a:r>
          </a:p>
          <a:p>
            <a:pPr marL="402336" indent="-270319" defTabSz="804672">
              <a:buClr>
                <a:srgbClr val="374151"/>
              </a:buClr>
              <a:buSzPts val="1000"/>
              <a:buFontTx/>
              <a:buAutoNum type="arabicPeriod" startAt="1"/>
              <a:defRPr sz="1056">
                <a:solidFill>
                  <a:srgbClr val="374151"/>
                </a:solidFill>
                <a:latin typeface="Times New Roman"/>
                <a:ea typeface="Times New Roman"/>
                <a:cs typeface="Times New Roman"/>
                <a:sym typeface="Times New Roman"/>
              </a:defRPr>
            </a:pPr>
            <a:r>
              <a:t>"RSV, COVID-19, and Flu: Outlook for 2023-2024." Johns Hopkins Bloomberg School of Public Health, 2023, publichealth.jhu.edu/2023/rsv-covid-19-and-flu-outlook-for-2023-2024.</a:t>
            </a:r>
          </a:p>
          <a:p>
            <a:pPr marL="402336" indent="-270319" defTabSz="804672">
              <a:buSzPts val="1000"/>
              <a:buFontTx/>
              <a:buAutoNum type="arabicPeriod" startAt="1"/>
              <a:defRPr sz="1056">
                <a:solidFill>
                  <a:srgbClr val="374151"/>
                </a:solidFill>
                <a:latin typeface="Times New Roman"/>
                <a:ea typeface="Times New Roman"/>
                <a:cs typeface="Times New Roman"/>
                <a:sym typeface="Times New Roman"/>
              </a:defRPr>
            </a:pPr>
            <a:r>
              <a:t>"Yale Researchers Predict COVID-19 Endemic Phase Will Happen in 2024." NBC Connecticut, NBC Connecticut, </a:t>
            </a:r>
            <a:r>
              <a:rPr u="sng">
                <a:solidFill>
                  <a:schemeClr val="accent5"/>
                </a:solidFill>
                <a:uFill>
                  <a:solidFill>
                    <a:schemeClr val="accent5"/>
                  </a:solidFill>
                </a:uFill>
                <a:hlinkClick r:id="rId3" invalidUrl="" action="" tgtFrame="" tooltip="" history="1" highlightClick="0" endSnd="0"/>
              </a:rPr>
              <a:t>www.nbcconnecticut.com/news/local/yale-researchers-predict-covid-19-endemic-phase-will-happen-in-2024/2820662/</a:t>
            </a:r>
            <a:r>
              <a:t>.</a:t>
            </a:r>
          </a:p>
        </p:txBody>
      </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6" name="Google Shape;412;p33"/>
          <p:cNvSpPr txBox="1"/>
          <p:nvPr>
            <p:ph type="title"/>
          </p:nvPr>
        </p:nvSpPr>
        <p:spPr>
          <a:xfrm>
            <a:off x="1303799" y="598574"/>
            <a:ext cx="7030502" cy="999300"/>
          </a:xfrm>
          <a:prstGeom prst="rect">
            <a:avLst/>
          </a:prstGeom>
        </p:spPr>
        <p:txBody>
          <a:bodyPr/>
          <a:lstStyle/>
          <a:p>
            <a:pPr/>
            <a:r>
              <a:t>Q1 Appendix</a:t>
            </a:r>
          </a:p>
        </p:txBody>
      </p:sp>
      <p:pic>
        <p:nvPicPr>
          <p:cNvPr id="407" name="Google Shape;413;p33" descr="Google Shape;413;p33"/>
          <p:cNvPicPr>
            <a:picLocks noChangeAspect="1"/>
          </p:cNvPicPr>
          <p:nvPr/>
        </p:nvPicPr>
        <p:blipFill>
          <a:blip r:embed="rId2">
            <a:extLst/>
          </a:blip>
          <a:stretch>
            <a:fillRect/>
          </a:stretch>
        </p:blipFill>
        <p:spPr>
          <a:xfrm>
            <a:off x="607424" y="1828625"/>
            <a:ext cx="3303827" cy="2172662"/>
          </a:xfrm>
          <a:prstGeom prst="rect">
            <a:avLst/>
          </a:prstGeom>
          <a:ln w="12700">
            <a:miter lim="400000"/>
          </a:ln>
        </p:spPr>
      </p:pic>
      <p:pic>
        <p:nvPicPr>
          <p:cNvPr id="408" name="Google Shape;414;p33" descr="Google Shape;414;p33"/>
          <p:cNvPicPr>
            <a:picLocks noChangeAspect="1"/>
          </p:cNvPicPr>
          <p:nvPr/>
        </p:nvPicPr>
        <p:blipFill>
          <a:blip r:embed="rId3">
            <a:extLst/>
          </a:blip>
          <a:stretch>
            <a:fillRect/>
          </a:stretch>
        </p:blipFill>
        <p:spPr>
          <a:xfrm>
            <a:off x="4142244" y="2083236"/>
            <a:ext cx="4861331" cy="1663427"/>
          </a:xfrm>
          <a:prstGeom prst="rect">
            <a:avLst/>
          </a:prstGeom>
          <a:ln w="12700">
            <a:miter lim="400000"/>
          </a:ln>
        </p:spPr>
      </p:pic>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0" name="Google Shape;419;p34"/>
          <p:cNvSpPr txBox="1"/>
          <p:nvPr>
            <p:ph type="title"/>
          </p:nvPr>
        </p:nvSpPr>
        <p:spPr>
          <a:xfrm>
            <a:off x="1303799" y="342775"/>
            <a:ext cx="7030502" cy="999299"/>
          </a:xfrm>
          <a:prstGeom prst="rect">
            <a:avLst/>
          </a:prstGeom>
        </p:spPr>
        <p:txBody>
          <a:bodyPr/>
          <a:lstStyle>
            <a:lvl1pPr>
              <a:defRPr>
                <a:latin typeface="Times New Roman"/>
                <a:ea typeface="Times New Roman"/>
                <a:cs typeface="Times New Roman"/>
                <a:sym typeface="Times New Roman"/>
              </a:defRPr>
            </a:lvl1pPr>
          </a:lstStyle>
          <a:p>
            <a:pPr/>
            <a:r>
              <a:t>Q2 Appendix</a:t>
            </a:r>
          </a:p>
        </p:txBody>
      </p:sp>
      <p:pic>
        <p:nvPicPr>
          <p:cNvPr id="411" name="Google Shape;420;p34" descr="Google Shape;420;p34"/>
          <p:cNvPicPr>
            <a:picLocks noChangeAspect="1"/>
          </p:cNvPicPr>
          <p:nvPr/>
        </p:nvPicPr>
        <p:blipFill>
          <a:blip r:embed="rId2">
            <a:extLst/>
          </a:blip>
          <a:stretch>
            <a:fillRect/>
          </a:stretch>
        </p:blipFill>
        <p:spPr>
          <a:xfrm>
            <a:off x="1817374" y="967524"/>
            <a:ext cx="2827650" cy="4025585"/>
          </a:xfrm>
          <a:prstGeom prst="rect">
            <a:avLst/>
          </a:prstGeom>
          <a:ln w="12700">
            <a:miter lim="400000"/>
          </a:ln>
        </p:spPr>
      </p:pic>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3" name="Google Shape;425;p35"/>
          <p:cNvSpPr txBox="1"/>
          <p:nvPr>
            <p:ph type="title"/>
          </p:nvPr>
        </p:nvSpPr>
        <p:spPr>
          <a:xfrm>
            <a:off x="1325449" y="753875"/>
            <a:ext cx="7030502" cy="999299"/>
          </a:xfrm>
          <a:prstGeom prst="rect">
            <a:avLst/>
          </a:prstGeom>
        </p:spPr>
        <p:txBody>
          <a:bodyPr/>
          <a:lstStyle>
            <a:lvl1pPr>
              <a:defRPr>
                <a:solidFill>
                  <a:srgbClr val="000000"/>
                </a:solidFill>
                <a:latin typeface="Times New Roman"/>
                <a:ea typeface="Times New Roman"/>
                <a:cs typeface="Times New Roman"/>
                <a:sym typeface="Times New Roman"/>
              </a:defRPr>
            </a:lvl1pPr>
          </a:lstStyle>
          <a:p>
            <a:pPr/>
            <a:r>
              <a:t>Q2 Appendix</a:t>
            </a:r>
          </a:p>
        </p:txBody>
      </p:sp>
      <p:pic>
        <p:nvPicPr>
          <p:cNvPr id="414" name="Google Shape;426;p35" descr="Google Shape;426;p35"/>
          <p:cNvPicPr>
            <a:picLocks noChangeAspect="1"/>
          </p:cNvPicPr>
          <p:nvPr/>
        </p:nvPicPr>
        <p:blipFill>
          <a:blip r:embed="rId2">
            <a:extLst/>
          </a:blip>
          <a:srcRect l="860" t="3558" r="3528" b="0"/>
          <a:stretch>
            <a:fillRect/>
          </a:stretch>
        </p:blipFill>
        <p:spPr>
          <a:xfrm>
            <a:off x="1260750" y="1599500"/>
            <a:ext cx="6376849" cy="3107226"/>
          </a:xfrm>
          <a:prstGeom prst="rect">
            <a:avLst/>
          </a:prstGeom>
          <a:ln w="12700">
            <a:miter lim="400000"/>
          </a:ln>
        </p:spPr>
      </p:pic>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6" name="Google Shape;431;p36"/>
          <p:cNvSpPr txBox="1"/>
          <p:nvPr>
            <p:ph type="title"/>
          </p:nvPr>
        </p:nvSpPr>
        <p:spPr>
          <a:xfrm>
            <a:off x="1303799" y="598574"/>
            <a:ext cx="7030502" cy="999300"/>
          </a:xfrm>
          <a:prstGeom prst="rect">
            <a:avLst/>
          </a:prstGeom>
        </p:spPr>
        <p:txBody>
          <a:bodyPr/>
          <a:lstStyle/>
          <a:p>
            <a:pPr/>
            <a:r>
              <a:t>Q3 Appendix</a:t>
            </a:r>
          </a:p>
        </p:txBody>
      </p:sp>
      <p:pic>
        <p:nvPicPr>
          <p:cNvPr id="417" name="Google Shape;432;p36" descr="Google Shape;432;p36"/>
          <p:cNvPicPr>
            <a:picLocks noChangeAspect="1"/>
          </p:cNvPicPr>
          <p:nvPr/>
        </p:nvPicPr>
        <p:blipFill>
          <a:blip r:embed="rId2">
            <a:extLst/>
          </a:blip>
          <a:stretch>
            <a:fillRect/>
          </a:stretch>
        </p:blipFill>
        <p:spPr>
          <a:xfrm>
            <a:off x="1303799" y="1430349"/>
            <a:ext cx="6034201" cy="3240827"/>
          </a:xfrm>
          <a:prstGeom prst="rect">
            <a:avLst/>
          </a:prstGeom>
          <a:ln w="12700">
            <a:miter lim="400000"/>
          </a:ln>
        </p:spPr>
      </p:pic>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19" name="Google Shape;437;p37" descr="Google Shape;437;p37"/>
          <p:cNvPicPr>
            <a:picLocks noChangeAspect="1"/>
          </p:cNvPicPr>
          <p:nvPr/>
        </p:nvPicPr>
        <p:blipFill>
          <a:blip r:embed="rId2">
            <a:extLst/>
          </a:blip>
          <a:stretch>
            <a:fillRect/>
          </a:stretch>
        </p:blipFill>
        <p:spPr>
          <a:xfrm>
            <a:off x="103175" y="718424"/>
            <a:ext cx="8839203" cy="3415302"/>
          </a:xfrm>
          <a:prstGeom prst="rect">
            <a:avLst/>
          </a:prstGeom>
          <a:ln w="12700">
            <a:miter lim="400000"/>
          </a:ln>
        </p:spPr>
      </p:pic>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21" name="Google Shape;442;p38" descr="Google Shape;442;p38"/>
          <p:cNvPicPr>
            <a:picLocks noChangeAspect="1"/>
          </p:cNvPicPr>
          <p:nvPr/>
        </p:nvPicPr>
        <p:blipFill>
          <a:blip r:embed="rId2">
            <a:extLst/>
          </a:blip>
          <a:stretch>
            <a:fillRect/>
          </a:stretch>
        </p:blipFill>
        <p:spPr>
          <a:xfrm>
            <a:off x="152400" y="152400"/>
            <a:ext cx="4419602" cy="4838700"/>
          </a:xfrm>
          <a:prstGeom prst="rect">
            <a:avLst/>
          </a:prstGeom>
          <a:ln w="12700">
            <a:miter lim="400000"/>
          </a:ln>
        </p:spPr>
      </p:pic>
      <p:pic>
        <p:nvPicPr>
          <p:cNvPr id="422" name="Google Shape;443;p38" descr="Google Shape;443;p38"/>
          <p:cNvPicPr>
            <a:picLocks noChangeAspect="1"/>
          </p:cNvPicPr>
          <p:nvPr/>
        </p:nvPicPr>
        <p:blipFill>
          <a:blip r:embed="rId3">
            <a:extLst/>
          </a:blip>
          <a:stretch>
            <a:fillRect/>
          </a:stretch>
        </p:blipFill>
        <p:spPr>
          <a:xfrm>
            <a:off x="4724401" y="152400"/>
            <a:ext cx="4005810" cy="4838700"/>
          </a:xfrm>
          <a:prstGeom prst="rect">
            <a:avLst/>
          </a:prstGeom>
          <a:ln w="12700">
            <a:miter lim="400000"/>
          </a:ln>
        </p:spPr>
      </p:pic>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24" name="Google Shape;448;p39" descr="Google Shape;448;p39"/>
          <p:cNvPicPr>
            <a:picLocks noChangeAspect="1"/>
          </p:cNvPicPr>
          <p:nvPr/>
        </p:nvPicPr>
        <p:blipFill>
          <a:blip r:embed="rId2">
            <a:extLst/>
          </a:blip>
          <a:stretch>
            <a:fillRect/>
          </a:stretch>
        </p:blipFill>
        <p:spPr>
          <a:xfrm>
            <a:off x="152400" y="152400"/>
            <a:ext cx="4009534" cy="4838700"/>
          </a:xfrm>
          <a:prstGeom prst="rect">
            <a:avLst/>
          </a:prstGeom>
          <a:ln w="12700">
            <a:miter lim="400000"/>
          </a:ln>
        </p:spPr>
      </p:pic>
      <p:pic>
        <p:nvPicPr>
          <p:cNvPr id="425" name="Google Shape;449;p39" descr="Google Shape;449;p39"/>
          <p:cNvPicPr>
            <a:picLocks noChangeAspect="1"/>
          </p:cNvPicPr>
          <p:nvPr/>
        </p:nvPicPr>
        <p:blipFill>
          <a:blip r:embed="rId3">
            <a:extLst/>
          </a:blip>
          <a:stretch>
            <a:fillRect/>
          </a:stretch>
        </p:blipFill>
        <p:spPr>
          <a:xfrm>
            <a:off x="4572008" y="152400"/>
            <a:ext cx="4005810" cy="4838700"/>
          </a:xfrm>
          <a:prstGeom prst="rect">
            <a:avLst/>
          </a:prstGeom>
          <a:ln w="12700">
            <a:miter lim="400000"/>
          </a:ln>
        </p:spPr>
      </p:pic>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27" name="Google Shape;454;p40" descr="Google Shape;454;p40"/>
          <p:cNvPicPr>
            <a:picLocks noChangeAspect="1"/>
          </p:cNvPicPr>
          <p:nvPr/>
        </p:nvPicPr>
        <p:blipFill>
          <a:blip r:embed="rId2">
            <a:extLst/>
          </a:blip>
          <a:stretch>
            <a:fillRect/>
          </a:stretch>
        </p:blipFill>
        <p:spPr>
          <a:xfrm>
            <a:off x="152400" y="152400"/>
            <a:ext cx="4695777" cy="4838700"/>
          </a:xfrm>
          <a:prstGeom prst="rect">
            <a:avLst/>
          </a:prstGeom>
          <a:ln w="12700">
            <a:miter lim="400000"/>
          </a:ln>
        </p:spPr>
      </p:pic>
      <p:pic>
        <p:nvPicPr>
          <p:cNvPr id="428" name="Google Shape;455;p40" descr="Google Shape;455;p40"/>
          <p:cNvPicPr>
            <a:picLocks noChangeAspect="1"/>
          </p:cNvPicPr>
          <p:nvPr/>
        </p:nvPicPr>
        <p:blipFill>
          <a:blip r:embed="rId3">
            <a:extLst/>
          </a:blip>
          <a:stretch>
            <a:fillRect/>
          </a:stretch>
        </p:blipFill>
        <p:spPr>
          <a:xfrm>
            <a:off x="5000576" y="152400"/>
            <a:ext cx="3991024" cy="4754670"/>
          </a:xfrm>
          <a:prstGeom prst="rect">
            <a:avLst/>
          </a:prstGeom>
          <a:ln w="12700">
            <a:miter lim="400000"/>
          </a:ln>
        </p:spPr>
      </p:pic>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30" name="Google Shape;460;p41" descr="Google Shape;460;p41"/>
          <p:cNvPicPr>
            <a:picLocks noChangeAspect="1"/>
          </p:cNvPicPr>
          <p:nvPr/>
        </p:nvPicPr>
        <p:blipFill>
          <a:blip r:embed="rId2">
            <a:extLst/>
          </a:blip>
          <a:stretch>
            <a:fillRect/>
          </a:stretch>
        </p:blipFill>
        <p:spPr>
          <a:xfrm>
            <a:off x="152400" y="152400"/>
            <a:ext cx="4646551" cy="4838700"/>
          </a:xfrm>
          <a:prstGeom prst="rect">
            <a:avLst/>
          </a:prstGeom>
          <a:ln w="12700">
            <a:miter lim="400000"/>
          </a:ln>
        </p:spPr>
      </p:pic>
      <p:pic>
        <p:nvPicPr>
          <p:cNvPr id="431" name="Google Shape;461;p41" descr="Google Shape;461;p41"/>
          <p:cNvPicPr>
            <a:picLocks noChangeAspect="1"/>
          </p:cNvPicPr>
          <p:nvPr/>
        </p:nvPicPr>
        <p:blipFill>
          <a:blip r:embed="rId3">
            <a:extLst/>
          </a:blip>
          <a:stretch>
            <a:fillRect/>
          </a:stretch>
        </p:blipFill>
        <p:spPr>
          <a:xfrm>
            <a:off x="4951350" y="152400"/>
            <a:ext cx="4040252" cy="4804165"/>
          </a:xfrm>
          <a:prstGeom prst="rect">
            <a:avLst/>
          </a:prstGeom>
          <a:ln w="12700">
            <a:miter lim="400000"/>
          </a:ln>
        </p:spPr>
      </p:pic>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39" name="Google Shape;291;p15" descr="Google Shape;291;p15"/>
          <p:cNvPicPr>
            <a:picLocks noChangeAspect="1"/>
          </p:cNvPicPr>
          <p:nvPr/>
        </p:nvPicPr>
        <p:blipFill>
          <a:blip r:embed="rId2">
            <a:alphaModFix amt="21000"/>
            <a:extLst/>
          </a:blip>
          <a:stretch>
            <a:fillRect/>
          </a:stretch>
        </p:blipFill>
        <p:spPr>
          <a:xfrm>
            <a:off x="159390" y="1488725"/>
            <a:ext cx="8566877" cy="3593251"/>
          </a:xfrm>
          <a:prstGeom prst="rect">
            <a:avLst/>
          </a:prstGeom>
          <a:ln w="12700">
            <a:miter lim="400000"/>
          </a:ln>
        </p:spPr>
      </p:pic>
      <p:sp>
        <p:nvSpPr>
          <p:cNvPr id="340" name="Google Shape;292;p15"/>
          <p:cNvSpPr txBox="1"/>
          <p:nvPr>
            <p:ph type="title"/>
          </p:nvPr>
        </p:nvSpPr>
        <p:spPr>
          <a:xfrm>
            <a:off x="1285524" y="790425"/>
            <a:ext cx="7030502" cy="543300"/>
          </a:xfrm>
          <a:prstGeom prst="rect">
            <a:avLst/>
          </a:prstGeom>
        </p:spPr>
        <p:txBody>
          <a:bodyPr/>
          <a:lstStyle>
            <a:lvl1pPr defTabSz="868680">
              <a:defRPr sz="2375">
                <a:solidFill>
                  <a:schemeClr val="accent3"/>
                </a:solidFill>
              </a:defRPr>
            </a:lvl1pPr>
          </a:lstStyle>
          <a:p>
            <a:pPr/>
            <a:r>
              <a:t>Research Questions</a:t>
            </a:r>
          </a:p>
        </p:txBody>
      </p:sp>
      <p:sp>
        <p:nvSpPr>
          <p:cNvPr id="341" name="Google Shape;293;p15"/>
          <p:cNvSpPr txBox="1"/>
          <p:nvPr>
            <p:ph type="body" idx="1"/>
          </p:nvPr>
        </p:nvSpPr>
        <p:spPr>
          <a:xfrm>
            <a:off x="159400" y="1437900"/>
            <a:ext cx="7977900" cy="3385800"/>
          </a:xfrm>
          <a:prstGeom prst="rect">
            <a:avLst/>
          </a:prstGeom>
        </p:spPr>
        <p:txBody>
          <a:bodyPr/>
          <a:lstStyle/>
          <a:p>
            <a:pPr indent="-342900">
              <a:buClr>
                <a:srgbClr val="000000"/>
              </a:buClr>
              <a:buSzPts val="1800"/>
              <a:buFontTx/>
              <a:buAutoNum type="arabicPeriod" startAt="1"/>
              <a:defRPr b="1" sz="1800">
                <a:solidFill>
                  <a:srgbClr val="000000"/>
                </a:solidFill>
              </a:defRPr>
            </a:pPr>
            <a:r>
              <a:t>What will the US Holiday Season retail sales be for 2023 relative to the 2022 Holiday Season?</a:t>
            </a:r>
          </a:p>
          <a:p>
            <a:pPr marL="0" indent="457200">
              <a:spcBef>
                <a:spcPts val="1200"/>
              </a:spcBef>
              <a:buSzTx/>
              <a:buNone/>
            </a:pPr>
            <a:endParaRPr b="1" sz="1800">
              <a:solidFill>
                <a:srgbClr val="000000"/>
              </a:solidFill>
            </a:endParaRPr>
          </a:p>
          <a:p>
            <a:pPr indent="-342900" algn="just">
              <a:spcBef>
                <a:spcPts val="1200"/>
              </a:spcBef>
              <a:buClr>
                <a:srgbClr val="000000"/>
              </a:buClr>
              <a:buSzPts val="1800"/>
              <a:buFontTx/>
              <a:buAutoNum type="arabicPeriod" startAt="1"/>
              <a:defRPr b="1" sz="1800">
                <a:solidFill>
                  <a:srgbClr val="000000"/>
                </a:solidFill>
              </a:defRPr>
            </a:pPr>
            <a:r>
              <a:t>What will be the US civilian unemployment rate (U3 rate) by the end of 2024?</a:t>
            </a:r>
          </a:p>
          <a:p>
            <a:pPr marL="0" indent="457200" algn="just">
              <a:buSzTx/>
              <a:buNone/>
            </a:pPr>
            <a:endParaRPr b="1" sz="1800">
              <a:solidFill>
                <a:srgbClr val="000000"/>
              </a:solidFill>
            </a:endParaRPr>
          </a:p>
          <a:p>
            <a:pPr marL="0" indent="0" algn="just">
              <a:buSzTx/>
              <a:buNone/>
            </a:pPr>
            <a:endParaRPr b="1" sz="1800">
              <a:solidFill>
                <a:srgbClr val="000000"/>
              </a:solidFill>
            </a:endParaRPr>
          </a:p>
          <a:p>
            <a:pPr indent="-342900" algn="just">
              <a:buClr>
                <a:srgbClr val="000000"/>
              </a:buClr>
              <a:buSzPts val="1800"/>
              <a:buFontTx/>
              <a:buAutoNum type="arabicPeriod" startAt="1"/>
              <a:defRPr b="1" sz="1800">
                <a:solidFill>
                  <a:srgbClr val="000000"/>
                </a:solidFill>
              </a:defRPr>
            </a:pPr>
            <a:r>
              <a:t>Will US covid positivity rates be higher or lower by December 31, 2024 compared to today (reference date: November 14, 2023)? </a:t>
            </a:r>
          </a:p>
        </p:txBody>
      </p:sp>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33" name="Google Shape;466;p42" descr="Google Shape;466;p42"/>
          <p:cNvPicPr>
            <a:picLocks noChangeAspect="1"/>
          </p:cNvPicPr>
          <p:nvPr/>
        </p:nvPicPr>
        <p:blipFill>
          <a:blip r:embed="rId2">
            <a:extLst/>
          </a:blip>
          <a:stretch>
            <a:fillRect/>
          </a:stretch>
        </p:blipFill>
        <p:spPr>
          <a:xfrm>
            <a:off x="152400" y="152400"/>
            <a:ext cx="8715375" cy="2990850"/>
          </a:xfrm>
          <a:prstGeom prst="rect">
            <a:avLst/>
          </a:prstGeom>
          <a:ln w="12700">
            <a:miter lim="400000"/>
          </a:ln>
        </p:spPr>
      </p:pic>
      <p:pic>
        <p:nvPicPr>
          <p:cNvPr id="434" name="Google Shape;467;p42" descr="Google Shape;467;p42"/>
          <p:cNvPicPr>
            <a:picLocks noChangeAspect="1"/>
          </p:cNvPicPr>
          <p:nvPr/>
        </p:nvPicPr>
        <p:blipFill>
          <a:blip r:embed="rId3">
            <a:extLst/>
          </a:blip>
          <a:stretch>
            <a:fillRect/>
          </a:stretch>
        </p:blipFill>
        <p:spPr>
          <a:xfrm>
            <a:off x="3397050" y="3246424"/>
            <a:ext cx="2226088" cy="1695451"/>
          </a:xfrm>
          <a:prstGeom prst="rect">
            <a:avLst/>
          </a:prstGeom>
          <a:ln w="12700">
            <a:miter lim="400000"/>
          </a:ln>
        </p:spPr>
      </p:pic>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36" name="Google Shape;472;p43" descr="Google Shape;472;p43"/>
          <p:cNvPicPr>
            <a:picLocks noChangeAspect="1"/>
          </p:cNvPicPr>
          <p:nvPr/>
        </p:nvPicPr>
        <p:blipFill>
          <a:blip r:embed="rId2">
            <a:extLst/>
          </a:blip>
          <a:stretch>
            <a:fillRect/>
          </a:stretch>
        </p:blipFill>
        <p:spPr>
          <a:xfrm>
            <a:off x="342138" y="832424"/>
            <a:ext cx="8459724" cy="3838278"/>
          </a:xfrm>
          <a:prstGeom prst="rect">
            <a:avLst/>
          </a:prstGeom>
          <a:ln w="12700">
            <a:miter lim="400000"/>
          </a:ln>
        </p:spPr>
      </p:pic>
      <p:sp>
        <p:nvSpPr>
          <p:cNvPr id="437" name="Google Shape;474;p43"/>
          <p:cNvSpPr txBox="1"/>
          <p:nvPr/>
        </p:nvSpPr>
        <p:spPr>
          <a:xfrm>
            <a:off x="2236774" y="378200"/>
            <a:ext cx="4570801" cy="474950"/>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lgn="ctr">
              <a:defRPr b="1" sz="1900" u="sng">
                <a:solidFill>
                  <a:srgbClr val="000000"/>
                </a:solidFill>
                <a:latin typeface="Nunito"/>
                <a:ea typeface="Nunito"/>
                <a:cs typeface="Nunito"/>
                <a:sym typeface="Nunito"/>
              </a:defRPr>
            </a:lvl1pPr>
          </a:lstStyle>
          <a:p>
            <a:pPr/>
            <a:r>
              <a:t>Kents Chart of Certainty </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3" name="Google Shape;298;p16"/>
          <p:cNvSpPr txBox="1"/>
          <p:nvPr>
            <p:ph type="title"/>
          </p:nvPr>
        </p:nvSpPr>
        <p:spPr>
          <a:xfrm>
            <a:off x="1303799" y="799549"/>
            <a:ext cx="7030502" cy="534301"/>
          </a:xfrm>
          <a:prstGeom prst="rect">
            <a:avLst/>
          </a:prstGeom>
        </p:spPr>
        <p:txBody>
          <a:bodyPr/>
          <a:lstStyle>
            <a:lvl1pPr>
              <a:defRPr sz="2500">
                <a:solidFill>
                  <a:schemeClr val="accent3"/>
                </a:solidFill>
                <a:latin typeface="Times New Roman"/>
                <a:ea typeface="Times New Roman"/>
                <a:cs typeface="Times New Roman"/>
                <a:sym typeface="Times New Roman"/>
              </a:defRPr>
            </a:lvl1pPr>
          </a:lstStyle>
          <a:p>
            <a:pPr/>
            <a:r>
              <a:t>Summary Findings</a:t>
            </a:r>
          </a:p>
        </p:txBody>
      </p:sp>
      <p:sp>
        <p:nvSpPr>
          <p:cNvPr id="344" name="Google Shape;299;p16"/>
          <p:cNvSpPr txBox="1"/>
          <p:nvPr>
            <p:ph type="body" idx="1"/>
          </p:nvPr>
        </p:nvSpPr>
        <p:spPr>
          <a:xfrm>
            <a:off x="663949" y="1436324"/>
            <a:ext cx="8121902" cy="3325802"/>
          </a:xfrm>
          <a:prstGeom prst="rect">
            <a:avLst/>
          </a:prstGeom>
        </p:spPr>
        <p:txBody>
          <a:bodyPr/>
          <a:lstStyle/>
          <a:p>
            <a:pPr indent="-349250">
              <a:buClr>
                <a:srgbClr val="000000"/>
              </a:buClr>
              <a:buSzPts val="1900"/>
              <a:buFontTx/>
              <a:buAutoNum type="arabicPeriod" startAt="1"/>
              <a:defRPr b="1" sz="1900">
                <a:solidFill>
                  <a:srgbClr val="000000"/>
                </a:solidFill>
              </a:defRPr>
            </a:pPr>
            <a:r>
              <a:t>Holiday Shopping: </a:t>
            </a:r>
            <a:r>
              <a:rPr>
                <a:solidFill>
                  <a:schemeClr val="accent5"/>
                </a:solidFill>
              </a:rPr>
              <a:t>$984.3 billion</a:t>
            </a:r>
            <a:r>
              <a:rPr b="0" sz="1300"/>
              <a:t> still remains as the expected value, findings are negligible and support the statistical claim. </a:t>
            </a:r>
            <a:r>
              <a:rPr sz="1500">
                <a:solidFill>
                  <a:schemeClr val="accent5"/>
                </a:solidFill>
              </a:rPr>
              <a:t>ALMOST CERTAIN THAT IT WILL INCREASE.</a:t>
            </a:r>
          </a:p>
          <a:p>
            <a:pPr marL="0" indent="457200">
              <a:spcBef>
                <a:spcPts val="1200"/>
              </a:spcBef>
              <a:buSzTx/>
              <a:buNone/>
            </a:pPr>
            <a:endParaRPr b="1" sz="1900">
              <a:solidFill>
                <a:srgbClr val="000000"/>
              </a:solidFill>
            </a:endParaRPr>
          </a:p>
          <a:p>
            <a:pPr indent="-349250">
              <a:spcBef>
                <a:spcPts val="1200"/>
              </a:spcBef>
              <a:buClr>
                <a:srgbClr val="000000"/>
              </a:buClr>
              <a:buSzPts val="1900"/>
              <a:buFontTx/>
              <a:buAutoNum type="arabicPeriod" startAt="1"/>
              <a:defRPr b="1" sz="1900">
                <a:solidFill>
                  <a:srgbClr val="000000"/>
                </a:solidFill>
              </a:defRPr>
            </a:pPr>
            <a:r>
              <a:t>Unemployment Rates: </a:t>
            </a:r>
            <a:r>
              <a:rPr>
                <a:solidFill>
                  <a:schemeClr val="accent5"/>
                </a:solidFill>
              </a:rPr>
              <a:t>90.63%</a:t>
            </a:r>
            <a:r>
              <a:rPr b="0">
                <a:solidFill>
                  <a:srgbClr val="424242"/>
                </a:solidFill>
              </a:rPr>
              <a:t> </a:t>
            </a:r>
            <a:r>
              <a:rPr b="0" sz="1300">
                <a:solidFill>
                  <a:srgbClr val="424242"/>
                </a:solidFill>
              </a:rPr>
              <a:t>remains the probability of the rate being higher than 3.9% by the past trends by 2024. </a:t>
            </a:r>
            <a:r>
              <a:rPr sz="1500">
                <a:solidFill>
                  <a:schemeClr val="accent5"/>
                </a:solidFill>
              </a:rPr>
              <a:t>ALMOST CERTAIN THAT IT WILL INCREASE.</a:t>
            </a:r>
            <a:endParaRPr sz="1500">
              <a:solidFill>
                <a:schemeClr val="accent5"/>
              </a:solidFill>
            </a:endParaRPr>
          </a:p>
          <a:p>
            <a:pPr marL="0" indent="0">
              <a:spcBef>
                <a:spcPts val="1200"/>
              </a:spcBef>
              <a:buSzTx/>
              <a:buNone/>
            </a:pPr>
            <a:endParaRPr b="1" sz="1900">
              <a:solidFill>
                <a:srgbClr val="000000"/>
              </a:solidFill>
            </a:endParaRPr>
          </a:p>
          <a:p>
            <a:pPr indent="-349250">
              <a:spcBef>
                <a:spcPts val="1200"/>
              </a:spcBef>
              <a:buClr>
                <a:srgbClr val="000000"/>
              </a:buClr>
              <a:buSzPts val="1900"/>
              <a:buFontTx/>
              <a:buAutoNum type="arabicPeriod" startAt="1"/>
              <a:defRPr b="1" sz="1900">
                <a:solidFill>
                  <a:srgbClr val="000000"/>
                </a:solidFill>
              </a:defRPr>
            </a:pPr>
            <a:r>
              <a:t>Covid Positivity rates: </a:t>
            </a:r>
            <a:r>
              <a:rPr>
                <a:solidFill>
                  <a:schemeClr val="accent5"/>
                </a:solidFill>
              </a:rPr>
              <a:t>60.89%</a:t>
            </a:r>
            <a:r>
              <a:rPr b="0" sz="1300"/>
              <a:t> chance covid-19 positive test rates will be </a:t>
            </a:r>
            <a:r>
              <a:rPr b="0" sz="1300" u="sng"/>
              <a:t>lower</a:t>
            </a:r>
            <a:r>
              <a:rPr b="0" sz="1300"/>
              <a:t> on December 31st 2024 than current rates at 8.2%. </a:t>
            </a:r>
            <a:r>
              <a:rPr sz="1500">
                <a:solidFill>
                  <a:schemeClr val="accent5"/>
                </a:solidFill>
              </a:rPr>
              <a:t>CHANCES ABOUT EVEN.</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6" name="Google Shape;304;p17"/>
          <p:cNvSpPr txBox="1"/>
          <p:nvPr>
            <p:ph type="ctrTitle"/>
          </p:nvPr>
        </p:nvSpPr>
        <p:spPr>
          <a:xfrm>
            <a:off x="749075" y="1635287"/>
            <a:ext cx="4255501" cy="1872901"/>
          </a:xfrm>
          <a:prstGeom prst="rect">
            <a:avLst/>
          </a:prstGeom>
        </p:spPr>
        <p:txBody>
          <a:bodyPr/>
          <a:lstStyle/>
          <a:p>
            <a:pPr/>
            <a:r>
              <a:t>QUESTION 1</a:t>
            </a:r>
          </a:p>
        </p:txBody>
      </p:sp>
      <p:sp>
        <p:nvSpPr>
          <p:cNvPr id="347" name="Google Shape;305;p17"/>
          <p:cNvSpPr txBox="1"/>
          <p:nvPr>
            <p:ph type="subTitle" sz="half" idx="1"/>
          </p:nvPr>
        </p:nvSpPr>
        <p:spPr>
          <a:xfrm>
            <a:off x="749075" y="3067499"/>
            <a:ext cx="6977999" cy="2076001"/>
          </a:xfrm>
          <a:prstGeom prst="rect">
            <a:avLst/>
          </a:prstGeom>
        </p:spPr>
        <p:txBody>
          <a:bodyPr/>
          <a:lstStyle>
            <a:lvl1pPr marL="0" indent="0">
              <a:lnSpc>
                <a:spcPct val="115000"/>
              </a:lnSpc>
              <a:defRPr b="1"/>
            </a:lvl1pPr>
          </a:lstStyle>
          <a:p>
            <a:pPr/>
            <a:r>
              <a:t>What will US holiday season retail sales be for 2023 relative to the 2022 holiday season?</a:t>
            </a:r>
          </a:p>
        </p:txBody>
      </p:sp>
      <p:pic>
        <p:nvPicPr>
          <p:cNvPr id="348" name="Google Shape;306;p17" descr="Google Shape;306;p17"/>
          <p:cNvPicPr>
            <a:picLocks noChangeAspect="1"/>
          </p:cNvPicPr>
          <p:nvPr/>
        </p:nvPicPr>
        <p:blipFill>
          <a:blip r:embed="rId2">
            <a:extLst/>
          </a:blip>
          <a:stretch>
            <a:fillRect/>
          </a:stretch>
        </p:blipFill>
        <p:spPr>
          <a:xfrm>
            <a:off x="5091124" y="346294"/>
            <a:ext cx="2592826" cy="2592827"/>
          </a:xfrm>
          <a:prstGeom prst="rect">
            <a:avLst/>
          </a:prstGeom>
          <a:ln w="12700">
            <a:miter lim="400000"/>
          </a:ln>
        </p:spPr>
      </p:pic>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0" name="Google Shape;311;p18"/>
          <p:cNvSpPr txBox="1"/>
          <p:nvPr>
            <p:ph type="title"/>
          </p:nvPr>
        </p:nvSpPr>
        <p:spPr>
          <a:xfrm>
            <a:off x="1303799" y="598574"/>
            <a:ext cx="7030502" cy="999300"/>
          </a:xfrm>
          <a:prstGeom prst="rect">
            <a:avLst/>
          </a:prstGeom>
        </p:spPr>
        <p:txBody>
          <a:bodyPr/>
          <a:lstStyle>
            <a:lvl1pPr>
              <a:defRPr>
                <a:solidFill>
                  <a:schemeClr val="accent3"/>
                </a:solidFill>
                <a:latin typeface="Times New Roman"/>
                <a:ea typeface="Times New Roman"/>
                <a:cs typeface="Times New Roman"/>
                <a:sym typeface="Times New Roman"/>
              </a:defRPr>
            </a:lvl1pPr>
          </a:lstStyle>
          <a:p>
            <a:pPr/>
            <a:r>
              <a:t>Question 1: Prior</a:t>
            </a:r>
          </a:p>
        </p:txBody>
      </p:sp>
      <p:sp>
        <p:nvSpPr>
          <p:cNvPr id="351" name="Google Shape;312;p18"/>
          <p:cNvSpPr txBox="1"/>
          <p:nvPr>
            <p:ph type="body" sz="half" idx="1"/>
          </p:nvPr>
        </p:nvSpPr>
        <p:spPr>
          <a:xfrm>
            <a:off x="382874" y="1746999"/>
            <a:ext cx="5152502" cy="2120401"/>
          </a:xfrm>
          <a:prstGeom prst="rect">
            <a:avLst/>
          </a:prstGeom>
        </p:spPr>
        <p:txBody>
          <a:bodyPr/>
          <a:lstStyle/>
          <a:p>
            <a:pPr marL="0" indent="0">
              <a:lnSpc>
                <a:spcPct val="90000"/>
              </a:lnSpc>
              <a:buSzTx/>
              <a:buNone/>
              <a:defRPr b="1" u="sng">
                <a:solidFill>
                  <a:schemeClr val="accent3"/>
                </a:solidFill>
              </a:defRPr>
            </a:pPr>
            <a:r>
              <a:t>Establishing Our Bayesian Prior</a:t>
            </a:r>
            <a:r>
              <a:rPr u="none"/>
              <a:t> </a:t>
            </a:r>
          </a:p>
          <a:p>
            <a:pPr marL="0" indent="0">
              <a:lnSpc>
                <a:spcPct val="90000"/>
              </a:lnSpc>
              <a:buSzTx/>
              <a:buNone/>
              <a:defRPr sz="900">
                <a:solidFill>
                  <a:srgbClr val="000000"/>
                </a:solidFill>
              </a:defRPr>
            </a:pPr>
            <a:r>
              <a:t>(</a:t>
            </a:r>
            <a:r>
              <a:rPr b="1"/>
              <a:t>Source Data:</a:t>
            </a:r>
            <a:r>
              <a:t> National Retail Federation, 2022 Holiday Sales)</a:t>
            </a:r>
          </a:p>
          <a:p>
            <a:pPr marL="0" indent="0">
              <a:lnSpc>
                <a:spcPct val="90000"/>
              </a:lnSpc>
              <a:buSzTx/>
              <a:buNone/>
            </a:pPr>
            <a:endParaRPr sz="900">
              <a:solidFill>
                <a:srgbClr val="000000"/>
              </a:solidFill>
            </a:endParaRPr>
          </a:p>
          <a:p>
            <a:pPr>
              <a:lnSpc>
                <a:spcPct val="103500"/>
              </a:lnSpc>
              <a:buClr>
                <a:srgbClr val="000000"/>
              </a:buClr>
              <a:buChar char="-"/>
              <a:defRPr>
                <a:solidFill>
                  <a:srgbClr val="000000"/>
                </a:solidFill>
              </a:defRPr>
            </a:pPr>
            <a:r>
              <a:t>2022 Holiday Sales growth rate: </a:t>
            </a:r>
            <a:r>
              <a:rPr>
                <a:solidFill>
                  <a:srgbClr val="FF0000"/>
                </a:solidFill>
              </a:rPr>
              <a:t>5.3%</a:t>
            </a:r>
            <a:endParaRPr>
              <a:solidFill>
                <a:srgbClr val="FF0000"/>
              </a:solidFill>
            </a:endParaRPr>
          </a:p>
          <a:p>
            <a:pPr>
              <a:lnSpc>
                <a:spcPct val="103500"/>
              </a:lnSpc>
              <a:buClr>
                <a:srgbClr val="000000"/>
              </a:buClr>
              <a:buChar char="-"/>
              <a:defRPr>
                <a:solidFill>
                  <a:srgbClr val="000000"/>
                </a:solidFill>
              </a:defRPr>
            </a:pPr>
            <a:r>
              <a:t>Average growth rate per year from 2010-2022: </a:t>
            </a:r>
            <a:r>
              <a:rPr>
                <a:solidFill>
                  <a:srgbClr val="FF0000"/>
                </a:solidFill>
              </a:rPr>
              <a:t>4.95%</a:t>
            </a:r>
            <a:endParaRPr>
              <a:solidFill>
                <a:srgbClr val="FF0000"/>
              </a:solidFill>
            </a:endParaRPr>
          </a:p>
          <a:p>
            <a:pPr>
              <a:lnSpc>
                <a:spcPct val="103500"/>
              </a:lnSpc>
              <a:buClr>
                <a:srgbClr val="000000"/>
              </a:buClr>
              <a:buChar char="-"/>
              <a:defRPr>
                <a:solidFill>
                  <a:srgbClr val="000000"/>
                </a:solidFill>
              </a:defRPr>
            </a:pPr>
            <a:r>
              <a:t>Statistical Expected Increased Growth Rate for 2023: </a:t>
            </a:r>
            <a:r>
              <a:rPr>
                <a:solidFill>
                  <a:srgbClr val="FF0000"/>
                </a:solidFill>
              </a:rPr>
              <a:t>5.13%</a:t>
            </a:r>
            <a:endParaRPr>
              <a:solidFill>
                <a:srgbClr val="FF0000"/>
              </a:solidFill>
            </a:endParaRPr>
          </a:p>
          <a:p>
            <a:pPr>
              <a:lnSpc>
                <a:spcPct val="103500"/>
              </a:lnSpc>
              <a:buClr>
                <a:srgbClr val="000000"/>
              </a:buClr>
              <a:buChar char="-"/>
              <a:defRPr>
                <a:solidFill>
                  <a:srgbClr val="000000"/>
                </a:solidFill>
              </a:defRPr>
            </a:pPr>
            <a:r>
              <a:t>Statistical Expected Total Sales for 2023: </a:t>
            </a:r>
            <a:r>
              <a:rPr>
                <a:solidFill>
                  <a:srgbClr val="FF0000"/>
                </a:solidFill>
              </a:rPr>
              <a:t>$984.3 billion</a:t>
            </a:r>
            <a:endParaRPr>
              <a:solidFill>
                <a:srgbClr val="FF0000"/>
              </a:solidFill>
            </a:endParaRPr>
          </a:p>
          <a:p>
            <a:pPr marL="0" indent="0">
              <a:lnSpc>
                <a:spcPct val="103500"/>
              </a:lnSpc>
              <a:spcBef>
                <a:spcPts val="1200"/>
              </a:spcBef>
              <a:buSzTx/>
              <a:buNone/>
              <a:defRPr>
                <a:solidFill>
                  <a:srgbClr val="000000"/>
                </a:solidFill>
              </a:defRPr>
            </a:pPr>
            <a:r>
              <a:t>Given our calculations, an expected </a:t>
            </a:r>
            <a:r>
              <a:rPr b="1">
                <a:solidFill>
                  <a:schemeClr val="accent5"/>
                </a:solidFill>
              </a:rPr>
              <a:t>$984.3 billion</a:t>
            </a:r>
            <a:r>
              <a:rPr b="1"/>
              <a:t> </a:t>
            </a:r>
            <a:r>
              <a:t>will be the total for US Holiday Spending in 2023.</a:t>
            </a:r>
          </a:p>
        </p:txBody>
      </p:sp>
      <p:pic>
        <p:nvPicPr>
          <p:cNvPr id="352" name="Google Shape;313;p18" descr="Google Shape;313;p18"/>
          <p:cNvPicPr>
            <a:picLocks noChangeAspect="1"/>
          </p:cNvPicPr>
          <p:nvPr/>
        </p:nvPicPr>
        <p:blipFill>
          <a:blip r:embed="rId2">
            <a:extLst/>
          </a:blip>
          <a:stretch>
            <a:fillRect/>
          </a:stretch>
        </p:blipFill>
        <p:spPr>
          <a:xfrm>
            <a:off x="5535374" y="1720874"/>
            <a:ext cx="3303827" cy="2172663"/>
          </a:xfrm>
          <a:prstGeom prst="rect">
            <a:avLst/>
          </a:prstGeom>
          <a:ln w="12700">
            <a:miter lim="400000"/>
          </a:ln>
        </p:spPr>
      </p:pic>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4" name="Google Shape;318;p19"/>
          <p:cNvSpPr txBox="1"/>
          <p:nvPr>
            <p:ph type="title" idx="4294967295"/>
          </p:nvPr>
        </p:nvSpPr>
        <p:spPr>
          <a:xfrm>
            <a:off x="1765100" y="0"/>
            <a:ext cx="5689800" cy="557400"/>
          </a:xfrm>
          <a:prstGeom prst="rect">
            <a:avLst/>
          </a:prstGeom>
        </p:spPr>
        <p:txBody>
          <a:bodyPr/>
          <a:lstStyle>
            <a:lvl1pPr defTabSz="877823">
              <a:defRPr sz="2400">
                <a:solidFill>
                  <a:schemeClr val="accent3"/>
                </a:solidFill>
              </a:defRPr>
            </a:lvl1pPr>
          </a:lstStyle>
          <a:p>
            <a:pPr/>
            <a:r>
              <a:t>Question 1: Expanding our Forecast</a:t>
            </a:r>
          </a:p>
        </p:txBody>
      </p:sp>
      <p:sp>
        <p:nvSpPr>
          <p:cNvPr id="355" name="Google Shape;319;p19"/>
          <p:cNvSpPr txBox="1"/>
          <p:nvPr/>
        </p:nvSpPr>
        <p:spPr>
          <a:xfrm>
            <a:off x="31050" y="858799"/>
            <a:ext cx="9144001" cy="28625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defRPr>
                <a:solidFill>
                  <a:srgbClr val="000000"/>
                </a:solidFill>
              </a:defRPr>
            </a:pPr>
            <a:endParaRPr b="1" sz="1600" u="sng">
              <a:solidFill>
                <a:srgbClr val="424242"/>
              </a:solidFill>
              <a:latin typeface="Nunito"/>
              <a:ea typeface="Nunito"/>
              <a:cs typeface="Nunito"/>
              <a:sym typeface="Nunito"/>
            </a:endParaRPr>
          </a:p>
          <a:p>
            <a:pPr>
              <a:defRPr b="1" sz="1100" u="sng">
                <a:solidFill>
                  <a:schemeClr val="accent3"/>
                </a:solidFill>
                <a:latin typeface="Playfair Display"/>
                <a:ea typeface="Playfair Display"/>
                <a:cs typeface="Playfair Display"/>
                <a:sym typeface="Playfair Display"/>
              </a:defRPr>
            </a:pPr>
            <a:r>
              <a:t>Bayesian Question Cluster</a:t>
            </a:r>
          </a:p>
          <a:p>
            <a:pPr>
              <a:defRPr>
                <a:solidFill>
                  <a:srgbClr val="000000"/>
                </a:solidFill>
              </a:defRPr>
            </a:pPr>
            <a:endParaRPr sz="1600">
              <a:latin typeface="Nunito"/>
              <a:ea typeface="Nunito"/>
              <a:cs typeface="Nunito"/>
              <a:sym typeface="Nunito"/>
            </a:endParaRPr>
          </a:p>
          <a:p>
            <a:pPr marL="457200" indent="-311150">
              <a:buClr>
                <a:srgbClr val="000000"/>
              </a:buClr>
              <a:buSzPts val="1300"/>
              <a:buAutoNum type="arabicPeriod" startAt="1"/>
              <a:defRPr sz="1300">
                <a:solidFill>
                  <a:srgbClr val="000000"/>
                </a:solidFill>
                <a:latin typeface="Nunito"/>
                <a:ea typeface="Nunito"/>
                <a:cs typeface="Nunito"/>
                <a:sym typeface="Nunito"/>
              </a:defRPr>
            </a:pPr>
            <a:r>
              <a:t>What was the performance of retail sales in 2022 (Total Gross)? The 2022 Holiday Season totaled </a:t>
            </a:r>
          </a:p>
          <a:p>
            <a:pPr marL="914400" indent="-311150">
              <a:buClr>
                <a:srgbClr val="000000"/>
              </a:buClr>
              <a:buSzPts val="1300"/>
              <a:buFont typeface="Helvetica"/>
              <a:buChar char="●"/>
              <a:defRPr b="1" sz="1300">
                <a:solidFill>
                  <a:srgbClr val="000000"/>
                </a:solidFill>
                <a:latin typeface="Nunito"/>
                <a:ea typeface="Nunito"/>
                <a:cs typeface="Nunito"/>
                <a:sym typeface="Nunito"/>
              </a:defRPr>
            </a:pPr>
            <a:r>
              <a:t>$936.30 billion was the 2022 total</a:t>
            </a:r>
          </a:p>
          <a:p>
            <a:pPr marL="457200" indent="-311150">
              <a:buClr>
                <a:srgbClr val="000000"/>
              </a:buClr>
              <a:buSzPts val="1300"/>
              <a:buAutoNum type="arabicPeriod" startAt="1"/>
              <a:defRPr sz="1300">
                <a:solidFill>
                  <a:srgbClr val="000000"/>
                </a:solidFill>
                <a:latin typeface="Nunito"/>
                <a:ea typeface="Nunito"/>
                <a:cs typeface="Nunito"/>
                <a:sym typeface="Nunito"/>
              </a:defRPr>
            </a:pPr>
            <a:r>
              <a:t>Is there a historic year to year trend that is noticeable? If so, by how much does it rise or fall? </a:t>
            </a:r>
          </a:p>
          <a:p>
            <a:pPr marL="914400" indent="-311150">
              <a:buClr>
                <a:srgbClr val="000000"/>
              </a:buClr>
              <a:buSzPts val="1300"/>
              <a:buFont typeface="Helvetica"/>
              <a:buChar char="●"/>
              <a:defRPr b="1" sz="1300">
                <a:solidFill>
                  <a:srgbClr val="000000"/>
                </a:solidFill>
                <a:latin typeface="Nunito"/>
                <a:ea typeface="Nunito"/>
                <a:cs typeface="Nunito"/>
                <a:sym typeface="Nunito"/>
              </a:defRPr>
            </a:pPr>
            <a:r>
              <a:t>Sales Totals rise approximately 4.95% on average, rising as high as 10%-15% depending on the year.</a:t>
            </a:r>
          </a:p>
          <a:p>
            <a:pPr marL="457200" indent="-311150">
              <a:buClr>
                <a:srgbClr val="000000"/>
              </a:buClr>
              <a:buSzPts val="1300"/>
              <a:buAutoNum type="arabicPeriod" startAt="1"/>
              <a:defRPr sz="1300">
                <a:solidFill>
                  <a:srgbClr val="000000"/>
                </a:solidFill>
                <a:latin typeface="Nunito"/>
                <a:ea typeface="Nunito"/>
                <a:cs typeface="Nunito"/>
                <a:sym typeface="Nunito"/>
              </a:defRPr>
            </a:pPr>
            <a:r>
              <a:t>What time period is classified as the "holiday season"? </a:t>
            </a:r>
          </a:p>
          <a:p>
            <a:pPr marL="914400" indent="-311150">
              <a:buClr>
                <a:srgbClr val="000000"/>
              </a:buClr>
              <a:buSzPts val="1300"/>
              <a:buFont typeface="Helvetica"/>
              <a:buChar char="●"/>
              <a:defRPr b="1" sz="1300">
                <a:solidFill>
                  <a:srgbClr val="000000"/>
                </a:solidFill>
                <a:latin typeface="Nunito"/>
                <a:ea typeface="Nunito"/>
                <a:cs typeface="Nunito"/>
                <a:sym typeface="Nunito"/>
              </a:defRPr>
            </a:pPr>
            <a:r>
              <a:t>Thanksgiving to New Year's Day, kicking off with Black Friday, with the majority of spending tailored to Christmas. However, those last few weeks of December boast a lot of holiday celebrations, so New Year’s Day is usually when the holiday season ends.</a:t>
            </a:r>
          </a:p>
          <a:p>
            <a:pPr marL="457200" indent="-311150">
              <a:buClr>
                <a:srgbClr val="000000"/>
              </a:buClr>
              <a:buSzPts val="1300"/>
              <a:buAutoNum type="arabicPeriod" startAt="1"/>
              <a:defRPr sz="1300">
                <a:solidFill>
                  <a:srgbClr val="000000"/>
                </a:solidFill>
                <a:latin typeface="Nunito"/>
                <a:ea typeface="Nunito"/>
                <a:cs typeface="Nunito"/>
                <a:sym typeface="Nunito"/>
              </a:defRPr>
            </a:pPr>
            <a:r>
              <a:t>How many times has the following year's sales been lower? </a:t>
            </a:r>
          </a:p>
          <a:p>
            <a:pPr marL="914400" indent="-311150">
              <a:buClr>
                <a:srgbClr val="000000"/>
              </a:buClr>
              <a:buSzPts val="1300"/>
              <a:buFont typeface="Helvetica"/>
              <a:buChar char="●"/>
              <a:defRPr b="1" sz="1300">
                <a:solidFill>
                  <a:srgbClr val="000000"/>
                </a:solidFill>
                <a:latin typeface="Nunito"/>
                <a:ea typeface="Nunito"/>
                <a:cs typeface="Nunito"/>
                <a:sym typeface="Nunito"/>
              </a:defRPr>
            </a:pPr>
            <a:r>
              <a:t>0 times. Since 2010, total holiday season sales have yet to decrease with every year that passes.</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7" name="Google Shape;324;p20"/>
          <p:cNvSpPr txBox="1"/>
          <p:nvPr/>
        </p:nvSpPr>
        <p:spPr>
          <a:xfrm>
            <a:off x="1671299" y="187749"/>
            <a:ext cx="5801402" cy="574145"/>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defRPr b="1" sz="2800">
                <a:solidFill>
                  <a:schemeClr val="accent3"/>
                </a:solidFill>
                <a:latin typeface="Times New Roman"/>
                <a:ea typeface="Times New Roman"/>
                <a:cs typeface="Times New Roman"/>
                <a:sym typeface="Times New Roman"/>
              </a:defRPr>
            </a:lvl1pPr>
          </a:lstStyle>
          <a:p>
            <a:pPr/>
            <a:r>
              <a:t>Question 1: Adjusting the Prior</a:t>
            </a:r>
          </a:p>
        </p:txBody>
      </p:sp>
      <p:sp>
        <p:nvSpPr>
          <p:cNvPr id="358" name="Google Shape;325;p20"/>
          <p:cNvSpPr txBox="1"/>
          <p:nvPr/>
        </p:nvSpPr>
        <p:spPr>
          <a:xfrm>
            <a:off x="283024" y="1133649"/>
            <a:ext cx="8785802" cy="23799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lnSpc>
                <a:spcPct val="90000"/>
              </a:lnSpc>
              <a:defRPr b="1" sz="1500">
                <a:solidFill>
                  <a:schemeClr val="accent3"/>
                </a:solidFill>
                <a:latin typeface="Nunito"/>
                <a:ea typeface="Nunito"/>
                <a:cs typeface="Nunito"/>
                <a:sym typeface="Nunito"/>
              </a:defRPr>
            </a:pPr>
            <a:r>
              <a:t>Additional Research and Applying Cluster Findings</a:t>
            </a:r>
          </a:p>
          <a:p>
            <a:pPr marL="457200" indent="-311150">
              <a:lnSpc>
                <a:spcPct val="115000"/>
              </a:lnSpc>
              <a:spcBef>
                <a:spcPts val="1200"/>
              </a:spcBef>
              <a:buClr>
                <a:srgbClr val="000000"/>
              </a:buClr>
              <a:buSzPts val="1300"/>
              <a:buFont typeface="Helvetica"/>
              <a:buChar char="●"/>
              <a:defRPr sz="1300">
                <a:solidFill>
                  <a:srgbClr val="000000"/>
                </a:solidFill>
                <a:latin typeface="Nunito"/>
                <a:ea typeface="Nunito"/>
                <a:cs typeface="Nunito"/>
                <a:sym typeface="Nunito"/>
              </a:defRPr>
            </a:pPr>
            <a:r>
              <a:t>53.85% of the time, the growth rate increases compared to the year before. Given that 2022’s growth rate was 5.3%, and the average growth rate is 4.95%, we estimate that the growth rate for 2023 will remain about the same as the initial expected value, at 5.13%.</a:t>
            </a:r>
          </a:p>
          <a:p>
            <a:pPr marL="457200" indent="-311150">
              <a:lnSpc>
                <a:spcPct val="115000"/>
              </a:lnSpc>
              <a:buClr>
                <a:srgbClr val="000000"/>
              </a:buClr>
              <a:buSzPts val="1300"/>
              <a:buFont typeface="Helvetica"/>
              <a:buChar char="●"/>
              <a:defRPr sz="1300">
                <a:solidFill>
                  <a:srgbClr val="000000"/>
                </a:solidFill>
                <a:latin typeface="Nunito"/>
                <a:ea typeface="Nunito"/>
                <a:cs typeface="Nunito"/>
                <a:sym typeface="Nunito"/>
              </a:defRPr>
            </a:pPr>
            <a:r>
              <a:t>The yearly growth rate exceeds the average (4.95%) 30.77% of the time, with large surges above the average in 2020 (9.3%) and 2021 (13.5%). 2022 yielded a slightly above average growth rate of 5.3%.</a:t>
            </a:r>
          </a:p>
          <a:p>
            <a:pPr marL="457200" indent="-311150">
              <a:lnSpc>
                <a:spcPct val="115000"/>
              </a:lnSpc>
              <a:buClr>
                <a:srgbClr val="000000"/>
              </a:buClr>
              <a:buSzPts val="1300"/>
              <a:buFont typeface="Helvetica"/>
              <a:buChar char="●"/>
              <a:defRPr sz="1300">
                <a:solidFill>
                  <a:srgbClr val="000000"/>
                </a:solidFill>
                <a:latin typeface="Nunito"/>
                <a:ea typeface="Nunito"/>
                <a:cs typeface="Nunito"/>
                <a:sym typeface="Nunito"/>
              </a:defRPr>
            </a:pPr>
            <a:r>
              <a:t>Since the growth rate’s chances of being higher than the year prior are about even, and the fact that the growth rate rises above the average below a third of the time, we anticipate that the statistical expected growth rate and total sales projection are accurate.</a:t>
            </a:r>
          </a:p>
        </p:txBody>
      </p:sp>
      <p:sp>
        <p:nvSpPr>
          <p:cNvPr id="359" name="Google Shape;326;p20"/>
          <p:cNvSpPr txBox="1"/>
          <p:nvPr/>
        </p:nvSpPr>
        <p:spPr>
          <a:xfrm>
            <a:off x="578325" y="3757400"/>
            <a:ext cx="7752299" cy="6781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defRPr b="1" sz="1300" u="sng">
                <a:solidFill>
                  <a:srgbClr val="000000"/>
                </a:solidFill>
                <a:latin typeface="Nunito"/>
                <a:ea typeface="Nunito"/>
                <a:cs typeface="Nunito"/>
                <a:sym typeface="Nunito"/>
              </a:defRPr>
            </a:pPr>
            <a:r>
              <a:t>FINAL FORECAST:</a:t>
            </a:r>
            <a:r>
              <a:rPr b="0" u="none"/>
              <a:t> </a:t>
            </a:r>
            <a:r>
              <a:rPr sz="1900" u="none">
                <a:solidFill>
                  <a:schemeClr val="accent5"/>
                </a:solidFill>
              </a:rPr>
              <a:t>$984.3 billion</a:t>
            </a:r>
            <a:r>
              <a:rPr b="0" u="none"/>
              <a:t> still remains as the expected value, findings are negligible and support the statistical claim, and </a:t>
            </a:r>
            <a:r>
              <a:rPr u="none"/>
              <a:t>almost certain </a:t>
            </a:r>
            <a:r>
              <a:rPr b="0" u="none"/>
              <a:t>that the total will be higher than 2022. </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1" name="Google Shape;331;p21"/>
          <p:cNvSpPr txBox="1"/>
          <p:nvPr>
            <p:ph type="ctrTitle"/>
          </p:nvPr>
        </p:nvSpPr>
        <p:spPr>
          <a:xfrm>
            <a:off x="749075" y="1635287"/>
            <a:ext cx="4255501" cy="1872901"/>
          </a:xfrm>
          <a:prstGeom prst="rect">
            <a:avLst/>
          </a:prstGeom>
        </p:spPr>
        <p:txBody>
          <a:bodyPr/>
          <a:lstStyle/>
          <a:p>
            <a:pPr/>
            <a:r>
              <a:t>QUESTION 2</a:t>
            </a:r>
          </a:p>
        </p:txBody>
      </p:sp>
      <p:sp>
        <p:nvSpPr>
          <p:cNvPr id="362" name="Google Shape;332;p21"/>
          <p:cNvSpPr txBox="1"/>
          <p:nvPr>
            <p:ph type="subTitle" sz="half" idx="1"/>
          </p:nvPr>
        </p:nvSpPr>
        <p:spPr>
          <a:xfrm>
            <a:off x="749075" y="3067499"/>
            <a:ext cx="6977999" cy="2076001"/>
          </a:xfrm>
          <a:prstGeom prst="rect">
            <a:avLst/>
          </a:prstGeom>
        </p:spPr>
        <p:txBody>
          <a:bodyPr/>
          <a:lstStyle>
            <a:lvl1pPr marL="0" indent="0" algn="just">
              <a:lnSpc>
                <a:spcPct val="115000"/>
              </a:lnSpc>
              <a:defRPr b="1" sz="1800">
                <a:latin typeface="Times New Roman"/>
                <a:ea typeface="Times New Roman"/>
                <a:cs typeface="Times New Roman"/>
                <a:sym typeface="Times New Roman"/>
              </a:defRPr>
            </a:lvl1pPr>
          </a:lstStyle>
          <a:p>
            <a:pPr/>
            <a:r>
              <a:t>What will be the US civilian unemployment rate (U3 rate) by the end of 2024?</a:t>
            </a:r>
          </a:p>
        </p:txBody>
      </p:sp>
      <p:pic>
        <p:nvPicPr>
          <p:cNvPr id="363" name="Google Shape;333;p21" descr="Google Shape;333;p21"/>
          <p:cNvPicPr>
            <a:picLocks noChangeAspect="1"/>
          </p:cNvPicPr>
          <p:nvPr/>
        </p:nvPicPr>
        <p:blipFill>
          <a:blip r:embed="rId2">
            <a:extLst/>
          </a:blip>
          <a:stretch>
            <a:fillRect/>
          </a:stretch>
        </p:blipFill>
        <p:spPr>
          <a:xfrm>
            <a:off x="4632299" y="366525"/>
            <a:ext cx="3834627" cy="2556419"/>
          </a:xfrm>
          <a:prstGeom prst="rect">
            <a:avLst/>
          </a:prstGeom>
          <a:ln w="12700">
            <a:miter lim="400000"/>
          </a:ln>
        </p:spPr>
      </p:pic>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Momentum">
  <a:themeElements>
    <a:clrScheme name="Momentum">
      <a:dk1>
        <a:srgbClr val="C0791B"/>
      </a:dk1>
      <a:lt1>
        <a:srgbClr val="C0791B"/>
      </a:lt1>
      <a:dk2>
        <a:srgbClr val="A7A7A7"/>
      </a:dk2>
      <a:lt2>
        <a:srgbClr val="535353"/>
      </a:lt2>
      <a:accent1>
        <a:srgbClr val="0B6374"/>
      </a:accent1>
      <a:accent2>
        <a:srgbClr val="FD5B58"/>
      </a:accent2>
      <a:accent3>
        <a:srgbClr val="599191"/>
      </a:accent3>
      <a:accent4>
        <a:srgbClr val="D7E6A3"/>
      </a:accent4>
      <a:accent5>
        <a:srgbClr val="27278B"/>
      </a:accent5>
      <a:accent6>
        <a:srgbClr val="D558AB"/>
      </a:accent6>
      <a:hlink>
        <a:srgbClr val="0000FF"/>
      </a:hlink>
      <a:folHlink>
        <a:srgbClr val="FF00FF"/>
      </a:folHlink>
    </a:clrScheme>
    <a:fontScheme name="Momentum">
      <a:majorFont>
        <a:latin typeface="Helvetica"/>
        <a:ea typeface="Helvetica"/>
        <a:cs typeface="Helvetica"/>
      </a:majorFont>
      <a:minorFont>
        <a:latin typeface="Arial"/>
        <a:ea typeface="Arial"/>
        <a:cs typeface="Arial"/>
      </a:minorFont>
    </a:fontScheme>
    <a:fmtScheme name="Momentum">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0" tIns="0" rIns="0" bIns="0"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C0791B"/>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0" tIns="0" rIns="0" bIns="0"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C0791B"/>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Momentum">
  <a:themeElements>
    <a:clrScheme name="Momentum">
      <a:dk1>
        <a:srgbClr val="000000"/>
      </a:dk1>
      <a:lt1>
        <a:srgbClr val="FFFFFF"/>
      </a:lt1>
      <a:dk2>
        <a:srgbClr val="A7A7A7"/>
      </a:dk2>
      <a:lt2>
        <a:srgbClr val="535353"/>
      </a:lt2>
      <a:accent1>
        <a:srgbClr val="0B6374"/>
      </a:accent1>
      <a:accent2>
        <a:srgbClr val="FD5B58"/>
      </a:accent2>
      <a:accent3>
        <a:srgbClr val="599191"/>
      </a:accent3>
      <a:accent4>
        <a:srgbClr val="D7E6A3"/>
      </a:accent4>
      <a:accent5>
        <a:srgbClr val="27278B"/>
      </a:accent5>
      <a:accent6>
        <a:srgbClr val="D558AB"/>
      </a:accent6>
      <a:hlink>
        <a:srgbClr val="0000FF"/>
      </a:hlink>
      <a:folHlink>
        <a:srgbClr val="FF00FF"/>
      </a:folHlink>
    </a:clrScheme>
    <a:fontScheme name="Momentum">
      <a:majorFont>
        <a:latin typeface="Helvetica"/>
        <a:ea typeface="Helvetica"/>
        <a:cs typeface="Helvetica"/>
      </a:majorFont>
      <a:minorFont>
        <a:latin typeface="Arial"/>
        <a:ea typeface="Arial"/>
        <a:cs typeface="Arial"/>
      </a:minorFont>
    </a:fontScheme>
    <a:fmtScheme name="Momentum">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0" tIns="0" rIns="0" bIns="0"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C0791B"/>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0" tIns="0" rIns="0" bIns="0"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C0791B"/>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